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2" r:id="rId2"/>
    <p:sldId id="283" r:id="rId3"/>
    <p:sldId id="284" r:id="rId4"/>
    <p:sldId id="329" r:id="rId5"/>
    <p:sldId id="330" r:id="rId6"/>
    <p:sldId id="322" r:id="rId7"/>
    <p:sldId id="332" r:id="rId8"/>
    <p:sldId id="333" r:id="rId9"/>
    <p:sldId id="32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  <a:srgbClr val="0271C0"/>
    <a:srgbClr val="D6DCE5"/>
    <a:srgbClr val="8B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2" d="100"/>
          <a:sy n="92" d="100"/>
        </p:scale>
        <p:origin x="-216" y="-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3584F-5354-42D0-8FAE-DF69DD9903E3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5952BAB-E229-44A6-982E-3142C044B0DC}">
      <dgm:prSet phldrT="[Текст]"/>
      <dgm:spPr/>
      <dgm:t>
        <a:bodyPr/>
        <a:lstStyle/>
        <a:p>
          <a:r>
            <a:rPr lang="ru-RU" dirty="0"/>
            <a:t>НОЯБРЬ</a:t>
          </a:r>
        </a:p>
      </dgm:t>
    </dgm:pt>
    <dgm:pt modelId="{76B44A4F-5ECB-4B25-97D8-C1F7EEF51AAC}" type="parTrans" cxnId="{E9DE13D7-7F00-4494-B1E1-B87A9850EDA8}">
      <dgm:prSet/>
      <dgm:spPr/>
      <dgm:t>
        <a:bodyPr/>
        <a:lstStyle/>
        <a:p>
          <a:endParaRPr lang="ru-RU"/>
        </a:p>
      </dgm:t>
    </dgm:pt>
    <dgm:pt modelId="{74DBA99E-466E-465E-B6B4-E9F145716002}" type="sibTrans" cxnId="{E9DE13D7-7F00-4494-B1E1-B87A9850EDA8}">
      <dgm:prSet/>
      <dgm:spPr/>
      <dgm:t>
        <a:bodyPr/>
        <a:lstStyle/>
        <a:p>
          <a:endParaRPr lang="ru-RU"/>
        </a:p>
      </dgm:t>
    </dgm:pt>
    <dgm:pt modelId="{3D03C22B-4862-4E21-A834-D959C482F699}">
      <dgm:prSet phldrT="[Текст]"/>
      <dgm:spPr/>
      <dgm:t>
        <a:bodyPr/>
        <a:lstStyle/>
        <a:p>
          <a:r>
            <a:rPr lang="ru-RU" dirty="0"/>
            <a:t>10.11.2</a:t>
          </a:r>
          <a:r>
            <a:rPr lang="en-US" dirty="0"/>
            <a:t>2</a:t>
          </a:r>
          <a:endParaRPr lang="ru-RU" dirty="0"/>
        </a:p>
      </dgm:t>
    </dgm:pt>
    <dgm:pt modelId="{6B478B4F-E5FC-41CD-9B8D-A3F5076C4E88}" type="parTrans" cxnId="{9604BA53-F756-4646-86DE-41CDB4140C4E}">
      <dgm:prSet/>
      <dgm:spPr/>
      <dgm:t>
        <a:bodyPr/>
        <a:lstStyle/>
        <a:p>
          <a:endParaRPr lang="ru-RU"/>
        </a:p>
      </dgm:t>
    </dgm:pt>
    <dgm:pt modelId="{6D26AEC1-4F1F-4C95-AD6E-EFDFD1F00E3E}" type="sibTrans" cxnId="{9604BA53-F756-4646-86DE-41CDB4140C4E}">
      <dgm:prSet/>
      <dgm:spPr/>
      <dgm:t>
        <a:bodyPr/>
        <a:lstStyle/>
        <a:p>
          <a:endParaRPr lang="ru-RU"/>
        </a:p>
      </dgm:t>
    </dgm:pt>
    <dgm:pt modelId="{CCD5A768-126E-4C05-A004-2C136749D61F}">
      <dgm:prSet phldrT="[Текст]"/>
      <dgm:spPr/>
      <dgm:t>
        <a:bodyPr/>
        <a:lstStyle/>
        <a:p>
          <a:r>
            <a:rPr lang="ru-RU" dirty="0"/>
            <a:t>ДЕКАБРЬ</a:t>
          </a:r>
        </a:p>
      </dgm:t>
    </dgm:pt>
    <dgm:pt modelId="{6F8A80E3-DE51-4EB5-90A2-932CDA2C2344}" type="parTrans" cxnId="{E90B1956-2739-474F-A9B8-E57CE46E3F25}">
      <dgm:prSet/>
      <dgm:spPr/>
      <dgm:t>
        <a:bodyPr/>
        <a:lstStyle/>
        <a:p>
          <a:endParaRPr lang="ru-RU"/>
        </a:p>
      </dgm:t>
    </dgm:pt>
    <dgm:pt modelId="{58E54967-3A52-4574-BE82-A2D89A03C5A5}" type="sibTrans" cxnId="{E90B1956-2739-474F-A9B8-E57CE46E3F25}">
      <dgm:prSet/>
      <dgm:spPr/>
      <dgm:t>
        <a:bodyPr/>
        <a:lstStyle/>
        <a:p>
          <a:endParaRPr lang="ru-RU"/>
        </a:p>
      </dgm:t>
    </dgm:pt>
    <dgm:pt modelId="{1ECD4DB9-C2EF-4161-B7C1-B25046697795}">
      <dgm:prSet phldrT="[Текст]"/>
      <dgm:spPr/>
      <dgm:t>
        <a:bodyPr/>
        <a:lstStyle/>
        <a:p>
          <a:r>
            <a:rPr lang="ru-RU" dirty="0"/>
            <a:t>1</a:t>
          </a:r>
          <a:r>
            <a:rPr lang="en-US" dirty="0"/>
            <a:t>4</a:t>
          </a:r>
          <a:r>
            <a:rPr lang="ru-RU" dirty="0"/>
            <a:t>.11.2</a:t>
          </a:r>
          <a:r>
            <a:rPr lang="en-US" dirty="0"/>
            <a:t>2</a:t>
          </a:r>
          <a:endParaRPr lang="ru-RU" dirty="0"/>
        </a:p>
      </dgm:t>
    </dgm:pt>
    <dgm:pt modelId="{3E905AF9-4255-414D-AE48-B4300D92A743}" type="parTrans" cxnId="{C7E2D68F-6E43-428B-B95E-D5BBF4B467C3}">
      <dgm:prSet/>
      <dgm:spPr/>
      <dgm:t>
        <a:bodyPr/>
        <a:lstStyle/>
        <a:p>
          <a:endParaRPr lang="ru-RU"/>
        </a:p>
      </dgm:t>
    </dgm:pt>
    <dgm:pt modelId="{92469DB9-F8F0-425A-911B-FAD07A11E447}" type="sibTrans" cxnId="{C7E2D68F-6E43-428B-B95E-D5BBF4B467C3}">
      <dgm:prSet/>
      <dgm:spPr/>
      <dgm:t>
        <a:bodyPr/>
        <a:lstStyle/>
        <a:p>
          <a:endParaRPr lang="ru-RU"/>
        </a:p>
      </dgm:t>
    </dgm:pt>
    <dgm:pt modelId="{1E6D6186-CE4F-4A9F-830B-9B3C0A1268D8}">
      <dgm:prSet phldrT="[Текст]"/>
      <dgm:spPr/>
      <dgm:t>
        <a:bodyPr/>
        <a:lstStyle/>
        <a:p>
          <a:r>
            <a:rPr lang="ru-RU" dirty="0"/>
            <a:t>26.12.22</a:t>
          </a:r>
        </a:p>
      </dgm:t>
    </dgm:pt>
    <dgm:pt modelId="{AEE2C39C-8DF0-487F-845B-3320FEF650D1}" type="parTrans" cxnId="{B90CC04F-CF4D-4988-8324-8A6A9A9E7F39}">
      <dgm:prSet/>
      <dgm:spPr/>
      <dgm:t>
        <a:bodyPr/>
        <a:lstStyle/>
        <a:p>
          <a:endParaRPr lang="ru-RU"/>
        </a:p>
      </dgm:t>
    </dgm:pt>
    <dgm:pt modelId="{1CB519DC-E9CE-4E3D-A074-BEA7DDE17C66}" type="sibTrans" cxnId="{B90CC04F-CF4D-4988-8324-8A6A9A9E7F39}">
      <dgm:prSet/>
      <dgm:spPr/>
      <dgm:t>
        <a:bodyPr/>
        <a:lstStyle/>
        <a:p>
          <a:endParaRPr lang="ru-RU"/>
        </a:p>
      </dgm:t>
    </dgm:pt>
    <dgm:pt modelId="{51E1F2A9-6B3A-4C0E-83C3-827B111AA537}">
      <dgm:prSet phldrT="[Текст]"/>
      <dgm:spPr/>
      <dgm:t>
        <a:bodyPr/>
        <a:lstStyle/>
        <a:p>
          <a:r>
            <a:rPr lang="ru-RU" dirty="0"/>
            <a:t>05.12.22</a:t>
          </a:r>
        </a:p>
      </dgm:t>
    </dgm:pt>
    <dgm:pt modelId="{45886082-A3D1-44F5-966B-923560632B10}" type="parTrans" cxnId="{B17FE9CB-9531-4771-8039-201083CFCC6A}">
      <dgm:prSet/>
      <dgm:spPr/>
      <dgm:t>
        <a:bodyPr/>
        <a:lstStyle/>
        <a:p>
          <a:endParaRPr lang="ru-RU"/>
        </a:p>
      </dgm:t>
    </dgm:pt>
    <dgm:pt modelId="{0D1849D2-A2C7-4C38-8397-DF600CFBDF17}" type="sibTrans" cxnId="{B17FE9CB-9531-4771-8039-201083CFCC6A}">
      <dgm:prSet/>
      <dgm:spPr/>
      <dgm:t>
        <a:bodyPr/>
        <a:lstStyle/>
        <a:p>
          <a:endParaRPr lang="ru-RU"/>
        </a:p>
      </dgm:t>
    </dgm:pt>
    <dgm:pt modelId="{3865637D-92AC-4209-A6BD-60C842CB30E6}">
      <dgm:prSet phldrT="[Текст]"/>
      <dgm:spPr/>
      <dgm:t>
        <a:bodyPr/>
        <a:lstStyle/>
        <a:p>
          <a:r>
            <a:rPr lang="ru-RU" dirty="0"/>
            <a:t>ЯНВАРЬ</a:t>
          </a:r>
        </a:p>
      </dgm:t>
    </dgm:pt>
    <dgm:pt modelId="{A83D306A-E759-4050-9A8E-0C567604F94C}" type="parTrans" cxnId="{F9059293-332B-4B64-B199-7D6DE7E4E8C7}">
      <dgm:prSet/>
      <dgm:spPr/>
      <dgm:t>
        <a:bodyPr/>
        <a:lstStyle/>
        <a:p>
          <a:endParaRPr lang="ru-RU"/>
        </a:p>
      </dgm:t>
    </dgm:pt>
    <dgm:pt modelId="{D36CE4CF-29B6-4331-B4A8-3676E353951F}" type="sibTrans" cxnId="{F9059293-332B-4B64-B199-7D6DE7E4E8C7}">
      <dgm:prSet/>
      <dgm:spPr/>
      <dgm:t>
        <a:bodyPr/>
        <a:lstStyle/>
        <a:p>
          <a:endParaRPr lang="ru-RU"/>
        </a:p>
      </dgm:t>
    </dgm:pt>
    <dgm:pt modelId="{2AACD026-2BE7-4684-9CDA-1A12F0BCBE3F}">
      <dgm:prSet phldrT="[Текст]"/>
      <dgm:spPr/>
      <dgm:t>
        <a:bodyPr/>
        <a:lstStyle/>
        <a:p>
          <a:r>
            <a:rPr lang="ru-RU" dirty="0"/>
            <a:t>16.01.22</a:t>
          </a:r>
        </a:p>
      </dgm:t>
    </dgm:pt>
    <dgm:pt modelId="{049518CF-83B2-404B-9676-93EB652BBA4B}" type="parTrans" cxnId="{56EBCEB1-0DD6-47E7-B3B3-7B036AB378D1}">
      <dgm:prSet/>
      <dgm:spPr/>
      <dgm:t>
        <a:bodyPr/>
        <a:lstStyle/>
        <a:p>
          <a:endParaRPr lang="ru-RU"/>
        </a:p>
      </dgm:t>
    </dgm:pt>
    <dgm:pt modelId="{C4E10C24-D4FC-43ED-99A0-540769610B33}" type="sibTrans" cxnId="{56EBCEB1-0DD6-47E7-B3B3-7B036AB378D1}">
      <dgm:prSet/>
      <dgm:spPr/>
      <dgm:t>
        <a:bodyPr/>
        <a:lstStyle/>
        <a:p>
          <a:endParaRPr lang="ru-RU"/>
        </a:p>
      </dgm:t>
    </dgm:pt>
    <dgm:pt modelId="{B5AD63C7-6D89-4B59-A582-8552EEC349F0}">
      <dgm:prSet phldrT="[Текст]"/>
      <dgm:spPr/>
      <dgm:t>
        <a:bodyPr/>
        <a:lstStyle/>
        <a:p>
          <a:r>
            <a:rPr lang="ru-RU" dirty="0"/>
            <a:t>ФЕВРАЛЬ</a:t>
          </a:r>
        </a:p>
      </dgm:t>
    </dgm:pt>
    <dgm:pt modelId="{544F234F-D5B3-45A3-BC61-5D596227FD4F}" type="parTrans" cxnId="{049B06BD-F78C-4345-969D-AAAA7610AA92}">
      <dgm:prSet/>
      <dgm:spPr/>
      <dgm:t>
        <a:bodyPr/>
        <a:lstStyle/>
        <a:p>
          <a:endParaRPr lang="ru-RU"/>
        </a:p>
      </dgm:t>
    </dgm:pt>
    <dgm:pt modelId="{B7059ED4-6373-422E-A025-6F7211D49290}" type="sibTrans" cxnId="{049B06BD-F78C-4345-969D-AAAA7610AA92}">
      <dgm:prSet/>
      <dgm:spPr/>
      <dgm:t>
        <a:bodyPr/>
        <a:lstStyle/>
        <a:p>
          <a:endParaRPr lang="ru-RU"/>
        </a:p>
      </dgm:t>
    </dgm:pt>
    <dgm:pt modelId="{90E682DF-4632-4C46-A215-3C58EFE9B5C1}">
      <dgm:prSet phldrT="[Текст]"/>
      <dgm:spPr/>
      <dgm:t>
        <a:bodyPr/>
        <a:lstStyle/>
        <a:p>
          <a:r>
            <a:rPr lang="ru-RU" dirty="0"/>
            <a:t>06.02.22</a:t>
          </a:r>
        </a:p>
      </dgm:t>
    </dgm:pt>
    <dgm:pt modelId="{D3118E13-F35D-4E0A-A24D-1B2B34DF7DBA}" type="parTrans" cxnId="{6159E6E6-7251-4168-8600-D82A276D1CE6}">
      <dgm:prSet/>
      <dgm:spPr/>
      <dgm:t>
        <a:bodyPr/>
        <a:lstStyle/>
        <a:p>
          <a:endParaRPr lang="ru-RU"/>
        </a:p>
      </dgm:t>
    </dgm:pt>
    <dgm:pt modelId="{7171DF13-A11D-472E-94A2-3C6D47616A2B}" type="sibTrans" cxnId="{6159E6E6-7251-4168-8600-D82A276D1CE6}">
      <dgm:prSet/>
      <dgm:spPr/>
      <dgm:t>
        <a:bodyPr/>
        <a:lstStyle/>
        <a:p>
          <a:endParaRPr lang="ru-RU"/>
        </a:p>
      </dgm:t>
    </dgm:pt>
    <dgm:pt modelId="{7E25A624-7A75-4F27-AB01-D10CD08743AA}">
      <dgm:prSet phldrT="[Текст]"/>
      <dgm:spPr/>
      <dgm:t>
        <a:bodyPr/>
        <a:lstStyle/>
        <a:p>
          <a:r>
            <a:rPr lang="ru-RU" dirty="0"/>
            <a:t>24.02.22</a:t>
          </a:r>
        </a:p>
      </dgm:t>
    </dgm:pt>
    <dgm:pt modelId="{87615663-C421-4B7B-A487-ACA3B9B73E74}" type="parTrans" cxnId="{FAFC2073-CCA7-401A-843F-05C98013995B}">
      <dgm:prSet/>
      <dgm:spPr/>
      <dgm:t>
        <a:bodyPr/>
        <a:lstStyle/>
        <a:p>
          <a:endParaRPr lang="ru-RU"/>
        </a:p>
      </dgm:t>
    </dgm:pt>
    <dgm:pt modelId="{F2BD88F0-4EB3-4EAA-A936-693586BBEDBA}" type="sibTrans" cxnId="{FAFC2073-CCA7-401A-843F-05C98013995B}">
      <dgm:prSet/>
      <dgm:spPr/>
      <dgm:t>
        <a:bodyPr/>
        <a:lstStyle/>
        <a:p>
          <a:endParaRPr lang="ru-RU"/>
        </a:p>
      </dgm:t>
    </dgm:pt>
    <dgm:pt modelId="{B248A180-352A-41E2-8B11-3DBFFD01959C}">
      <dgm:prSet phldrT="[Текст]"/>
      <dgm:spPr/>
      <dgm:t>
        <a:bodyPr/>
        <a:lstStyle/>
        <a:p>
          <a:r>
            <a:rPr lang="ru-RU" dirty="0"/>
            <a:t>МАРТ</a:t>
          </a:r>
        </a:p>
      </dgm:t>
    </dgm:pt>
    <dgm:pt modelId="{E0FB1136-1CC2-4FFC-BEC3-0D67FD4BA4BB}" type="parTrans" cxnId="{42EFDFAF-7DD5-44B9-B918-0454C0377A32}">
      <dgm:prSet/>
      <dgm:spPr/>
      <dgm:t>
        <a:bodyPr/>
        <a:lstStyle/>
        <a:p>
          <a:endParaRPr lang="ru-RU"/>
        </a:p>
      </dgm:t>
    </dgm:pt>
    <dgm:pt modelId="{54E6F40A-D0D6-4323-AA82-9EC94006EE73}" type="sibTrans" cxnId="{42EFDFAF-7DD5-44B9-B918-0454C0377A32}">
      <dgm:prSet/>
      <dgm:spPr/>
      <dgm:t>
        <a:bodyPr/>
        <a:lstStyle/>
        <a:p>
          <a:endParaRPr lang="ru-RU"/>
        </a:p>
      </dgm:t>
    </dgm:pt>
    <dgm:pt modelId="{7044EB15-3A0B-47C8-AF9A-AE5CD5E27E70}">
      <dgm:prSet phldrT="[Текст]"/>
      <dgm:spPr/>
      <dgm:t>
        <a:bodyPr/>
        <a:lstStyle/>
        <a:p>
          <a:r>
            <a:rPr lang="ru-RU" dirty="0"/>
            <a:t>01.03.22</a:t>
          </a:r>
        </a:p>
      </dgm:t>
    </dgm:pt>
    <dgm:pt modelId="{A8D14AC6-0A1F-4232-9A4C-53D4A47765DD}" type="parTrans" cxnId="{EFE2AE5E-90B7-4575-BC96-475BC0B9693A}">
      <dgm:prSet/>
      <dgm:spPr/>
      <dgm:t>
        <a:bodyPr/>
        <a:lstStyle/>
        <a:p>
          <a:endParaRPr lang="ru-RU"/>
        </a:p>
      </dgm:t>
    </dgm:pt>
    <dgm:pt modelId="{4BE02711-48F2-4A1A-9EBD-41C7B801C35B}" type="sibTrans" cxnId="{EFE2AE5E-90B7-4575-BC96-475BC0B9693A}">
      <dgm:prSet/>
      <dgm:spPr/>
      <dgm:t>
        <a:bodyPr/>
        <a:lstStyle/>
        <a:p>
          <a:endParaRPr lang="ru-RU"/>
        </a:p>
      </dgm:t>
    </dgm:pt>
    <dgm:pt modelId="{7D8B3021-9138-46FD-9A0B-DCBA0EFBC0DB}">
      <dgm:prSet phldrT="[Текст]"/>
      <dgm:spPr/>
      <dgm:t>
        <a:bodyPr/>
        <a:lstStyle/>
        <a:p>
          <a:r>
            <a:rPr lang="en-US" dirty="0"/>
            <a:t>21.11.22</a:t>
          </a:r>
          <a:endParaRPr lang="ru-RU" dirty="0"/>
        </a:p>
      </dgm:t>
    </dgm:pt>
    <dgm:pt modelId="{1FD3D637-5ED2-490B-8060-55513A659B35}" type="parTrans" cxnId="{4A495882-CCCA-40B0-8563-22BBBC9BAE6E}">
      <dgm:prSet/>
      <dgm:spPr/>
      <dgm:t>
        <a:bodyPr/>
        <a:lstStyle/>
        <a:p>
          <a:endParaRPr lang="ru-RU"/>
        </a:p>
      </dgm:t>
    </dgm:pt>
    <dgm:pt modelId="{4C09F34C-85C0-464A-ACD1-6FCD98A5C13D}" type="sibTrans" cxnId="{4A495882-CCCA-40B0-8563-22BBBC9BAE6E}">
      <dgm:prSet/>
      <dgm:spPr/>
      <dgm:t>
        <a:bodyPr/>
        <a:lstStyle/>
        <a:p>
          <a:endParaRPr lang="ru-RU"/>
        </a:p>
      </dgm:t>
    </dgm:pt>
    <dgm:pt modelId="{BF9F95FC-A412-46C2-B49A-69BFDE41D16C}">
      <dgm:prSet phldrT="[Текст]"/>
      <dgm:spPr/>
      <dgm:t>
        <a:bodyPr/>
        <a:lstStyle/>
        <a:p>
          <a:r>
            <a:rPr lang="ru-RU" dirty="0"/>
            <a:t>30.01.22</a:t>
          </a:r>
        </a:p>
      </dgm:t>
    </dgm:pt>
    <dgm:pt modelId="{087B890A-B314-4BEA-86C7-6CD3855A2E27}" type="parTrans" cxnId="{BBF8712C-9674-431D-A579-95187D9E6F89}">
      <dgm:prSet/>
      <dgm:spPr/>
      <dgm:t>
        <a:bodyPr/>
        <a:lstStyle/>
        <a:p>
          <a:endParaRPr lang="ru-RU"/>
        </a:p>
      </dgm:t>
    </dgm:pt>
    <dgm:pt modelId="{ECCCBC6E-D773-44AF-BE2B-8033D84DE02B}" type="sibTrans" cxnId="{BBF8712C-9674-431D-A579-95187D9E6F89}">
      <dgm:prSet/>
      <dgm:spPr/>
      <dgm:t>
        <a:bodyPr/>
        <a:lstStyle/>
        <a:p>
          <a:endParaRPr lang="ru-RU"/>
        </a:p>
      </dgm:t>
    </dgm:pt>
    <dgm:pt modelId="{F75968FF-AC44-496D-9535-455F15115418}">
      <dgm:prSet phldrT="[Текст]"/>
      <dgm:spPr/>
      <dgm:t>
        <a:bodyPr/>
        <a:lstStyle/>
        <a:p>
          <a:r>
            <a:rPr lang="ru-RU" dirty="0"/>
            <a:t>13.02.22</a:t>
          </a:r>
        </a:p>
      </dgm:t>
    </dgm:pt>
    <dgm:pt modelId="{7D7721EB-72AC-4F0B-9C55-DFC679181774}" type="parTrans" cxnId="{C9C8EB90-B221-4213-880D-B3B1337692E0}">
      <dgm:prSet/>
      <dgm:spPr/>
      <dgm:t>
        <a:bodyPr/>
        <a:lstStyle/>
        <a:p>
          <a:endParaRPr lang="ru-RU"/>
        </a:p>
      </dgm:t>
    </dgm:pt>
    <dgm:pt modelId="{C22CC878-5B1A-4B73-9448-ADCF906460F9}" type="sibTrans" cxnId="{C9C8EB90-B221-4213-880D-B3B1337692E0}">
      <dgm:prSet/>
      <dgm:spPr/>
      <dgm:t>
        <a:bodyPr/>
        <a:lstStyle/>
        <a:p>
          <a:endParaRPr lang="ru-RU"/>
        </a:p>
      </dgm:t>
    </dgm:pt>
    <dgm:pt modelId="{75359752-B0C2-4257-A525-B715E819FA34}">
      <dgm:prSet phldrT="[Текст]"/>
      <dgm:spPr/>
      <dgm:t>
        <a:bodyPr/>
        <a:lstStyle/>
        <a:p>
          <a:r>
            <a:rPr lang="ru-RU" dirty="0"/>
            <a:t>06.03.22</a:t>
          </a:r>
        </a:p>
      </dgm:t>
    </dgm:pt>
    <dgm:pt modelId="{E5DBB6B7-C1A0-409C-A512-629742BA875F}" type="parTrans" cxnId="{7746E986-E8B4-44F6-8ADF-320849C58393}">
      <dgm:prSet/>
      <dgm:spPr/>
      <dgm:t>
        <a:bodyPr/>
        <a:lstStyle/>
        <a:p>
          <a:endParaRPr lang="ru-RU"/>
        </a:p>
      </dgm:t>
    </dgm:pt>
    <dgm:pt modelId="{F0349FD8-AC60-4375-8DAF-7D2B850F7E0B}" type="sibTrans" cxnId="{7746E986-E8B4-44F6-8ADF-320849C58393}">
      <dgm:prSet/>
      <dgm:spPr/>
      <dgm:t>
        <a:bodyPr/>
        <a:lstStyle/>
        <a:p>
          <a:endParaRPr lang="ru-RU"/>
        </a:p>
      </dgm:t>
    </dgm:pt>
    <dgm:pt modelId="{7EA544FE-E7CA-40FD-A8C5-AE98E248F257}" type="pres">
      <dgm:prSet presAssocID="{9773584F-5354-42D0-8FAE-DF69DD9903E3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560DCCC-9C5B-468F-9FE3-FFC4037002E3}" type="pres">
      <dgm:prSet presAssocID="{F5952BAB-E229-44A6-982E-3142C044B0DC}" presName="parComposite" presStyleCnt="0"/>
      <dgm:spPr/>
    </dgm:pt>
    <dgm:pt modelId="{05B1BFED-03A4-45DA-97D0-53FE9116A155}" type="pres">
      <dgm:prSet presAssocID="{F5952BAB-E229-44A6-982E-3142C044B0DC}" presName="parBigCircle" presStyleLbl="node0" presStyleIdx="0" presStyleCnt="5"/>
      <dgm:spPr>
        <a:solidFill>
          <a:schemeClr val="accent1">
            <a:lumMod val="75000"/>
          </a:schemeClr>
        </a:solidFill>
        <a:ln>
          <a:noFill/>
        </a:ln>
      </dgm:spPr>
    </dgm:pt>
    <dgm:pt modelId="{7154E736-EB4B-485F-8A7C-92661A33B375}" type="pres">
      <dgm:prSet presAssocID="{F5952BAB-E229-44A6-982E-3142C044B0DC}" presName="parTx" presStyleLbl="revTx" presStyleIdx="0" presStyleCnt="29"/>
      <dgm:spPr/>
      <dgm:t>
        <a:bodyPr/>
        <a:lstStyle/>
        <a:p>
          <a:endParaRPr lang="ru-RU"/>
        </a:p>
      </dgm:t>
    </dgm:pt>
    <dgm:pt modelId="{D078BC54-B2B9-4FC7-B2DE-517838BED782}" type="pres">
      <dgm:prSet presAssocID="{F5952BAB-E229-44A6-982E-3142C044B0DC}" presName="bSpace" presStyleCnt="0"/>
      <dgm:spPr/>
    </dgm:pt>
    <dgm:pt modelId="{611A9D64-4E94-4BC5-A6C8-FCFDB719825C}" type="pres">
      <dgm:prSet presAssocID="{F5952BAB-E229-44A6-982E-3142C044B0DC}" presName="parBackupNorm" presStyleCnt="0"/>
      <dgm:spPr/>
    </dgm:pt>
    <dgm:pt modelId="{35AACAA9-095F-4A5F-AEC5-515B0F82FA86}" type="pres">
      <dgm:prSet presAssocID="{74DBA99E-466E-465E-B6B4-E9F145716002}" presName="parSpace" presStyleCnt="0"/>
      <dgm:spPr/>
    </dgm:pt>
    <dgm:pt modelId="{218AA5E1-6773-4EDB-98F6-770B52B3487D}" type="pres">
      <dgm:prSet presAssocID="{3D03C22B-4862-4E21-A834-D959C482F699}" presName="desBackupLeftNorm" presStyleCnt="0"/>
      <dgm:spPr/>
    </dgm:pt>
    <dgm:pt modelId="{60F70FED-8A92-4142-A5A6-FEFC725EB878}" type="pres">
      <dgm:prSet presAssocID="{3D03C22B-4862-4E21-A834-D959C482F699}" presName="desComposite" presStyleCnt="0"/>
      <dgm:spPr/>
    </dgm:pt>
    <dgm:pt modelId="{17507F4A-5DA7-4F2D-8D78-38751F610A1C}" type="pres">
      <dgm:prSet presAssocID="{3D03C22B-4862-4E21-A834-D959C482F699}" presName="desCircle" presStyleLbl="node1" presStyleIdx="0" presStyleCnt="12"/>
      <dgm:spPr>
        <a:ln>
          <a:solidFill>
            <a:srgbClr val="0070C0"/>
          </a:solidFill>
        </a:ln>
      </dgm:spPr>
    </dgm:pt>
    <dgm:pt modelId="{3DB8E19A-D30C-41B1-AC27-EBB0CE61B1FF}" type="pres">
      <dgm:prSet presAssocID="{3D03C22B-4862-4E21-A834-D959C482F699}" presName="chTx" presStyleLbl="revTx" presStyleIdx="1" presStyleCnt="29" custLinFactNeighborX="4541" custLinFactNeighborY="1769"/>
      <dgm:spPr/>
      <dgm:t>
        <a:bodyPr/>
        <a:lstStyle/>
        <a:p>
          <a:endParaRPr lang="ru-RU"/>
        </a:p>
      </dgm:t>
    </dgm:pt>
    <dgm:pt modelId="{FFDB249E-6A78-4F9B-9A27-39A0ED2CE3D6}" type="pres">
      <dgm:prSet presAssocID="{3D03C22B-4862-4E21-A834-D959C482F699}" presName="desTx" presStyleLbl="revTx" presStyleIdx="2" presStyleCnt="29">
        <dgm:presLayoutVars>
          <dgm:bulletEnabled val="1"/>
        </dgm:presLayoutVars>
      </dgm:prSet>
      <dgm:spPr/>
    </dgm:pt>
    <dgm:pt modelId="{D8A9B18A-4540-4825-8B3B-90AD66C769FC}" type="pres">
      <dgm:prSet presAssocID="{3D03C22B-4862-4E21-A834-D959C482F699}" presName="desBackupRightNorm" presStyleCnt="0"/>
      <dgm:spPr/>
    </dgm:pt>
    <dgm:pt modelId="{D52111F5-1099-4F22-A616-5AC621367017}" type="pres">
      <dgm:prSet presAssocID="{6D26AEC1-4F1F-4C95-AD6E-EFDFD1F00E3E}" presName="desSpace" presStyleCnt="0"/>
      <dgm:spPr/>
    </dgm:pt>
    <dgm:pt modelId="{3D953069-FA85-4157-BDF7-EE2DF0CECCB5}" type="pres">
      <dgm:prSet presAssocID="{1ECD4DB9-C2EF-4161-B7C1-B25046697795}" presName="desBackupLeftNorm" presStyleCnt="0"/>
      <dgm:spPr/>
    </dgm:pt>
    <dgm:pt modelId="{C93DC5B5-08D6-4A3E-83E8-0AB6D99EE450}" type="pres">
      <dgm:prSet presAssocID="{1ECD4DB9-C2EF-4161-B7C1-B25046697795}" presName="desComposite" presStyleCnt="0"/>
      <dgm:spPr/>
    </dgm:pt>
    <dgm:pt modelId="{6E16BF27-228D-4258-B254-8967D3CB1786}" type="pres">
      <dgm:prSet presAssocID="{1ECD4DB9-C2EF-4161-B7C1-B25046697795}" presName="desCircle" presStyleLbl="node1" presStyleIdx="1" presStyleCnt="12"/>
      <dgm:spPr>
        <a:ln>
          <a:solidFill>
            <a:srgbClr val="0070C0"/>
          </a:solidFill>
        </a:ln>
      </dgm:spPr>
    </dgm:pt>
    <dgm:pt modelId="{20813109-F6FE-4F3F-80D2-61C9325D2C48}" type="pres">
      <dgm:prSet presAssocID="{1ECD4DB9-C2EF-4161-B7C1-B25046697795}" presName="chTx" presStyleLbl="revTx" presStyleIdx="3" presStyleCnt="29" custLinFactNeighborX="4759" custLinFactNeighborY="5341"/>
      <dgm:spPr/>
      <dgm:t>
        <a:bodyPr/>
        <a:lstStyle/>
        <a:p>
          <a:endParaRPr lang="ru-RU"/>
        </a:p>
      </dgm:t>
    </dgm:pt>
    <dgm:pt modelId="{6064E5AE-90B7-486C-A812-80DD0DA3D98B}" type="pres">
      <dgm:prSet presAssocID="{1ECD4DB9-C2EF-4161-B7C1-B25046697795}" presName="desTx" presStyleLbl="revTx" presStyleIdx="4" presStyleCnt="29">
        <dgm:presLayoutVars>
          <dgm:bulletEnabled val="1"/>
        </dgm:presLayoutVars>
      </dgm:prSet>
      <dgm:spPr/>
    </dgm:pt>
    <dgm:pt modelId="{1FD0C702-B522-4FF0-97C9-6672E5B5A044}" type="pres">
      <dgm:prSet presAssocID="{1ECD4DB9-C2EF-4161-B7C1-B25046697795}" presName="desBackupRightNorm" presStyleCnt="0"/>
      <dgm:spPr/>
    </dgm:pt>
    <dgm:pt modelId="{69BB4C8C-8966-4874-AB91-731FE428C707}" type="pres">
      <dgm:prSet presAssocID="{92469DB9-F8F0-425A-911B-FAD07A11E447}" presName="desSpace" presStyleCnt="0"/>
      <dgm:spPr/>
    </dgm:pt>
    <dgm:pt modelId="{63B8F540-030E-4CC0-BFA8-A4E9077CB3E3}" type="pres">
      <dgm:prSet presAssocID="{7D8B3021-9138-46FD-9A0B-DCBA0EFBC0DB}" presName="desBackupLeftNorm" presStyleCnt="0"/>
      <dgm:spPr/>
    </dgm:pt>
    <dgm:pt modelId="{0A500F1E-C8DF-4F6F-AD65-9A5F408BCE47}" type="pres">
      <dgm:prSet presAssocID="{7D8B3021-9138-46FD-9A0B-DCBA0EFBC0DB}" presName="desComposite" presStyleCnt="0"/>
      <dgm:spPr/>
    </dgm:pt>
    <dgm:pt modelId="{4FA7110D-38EC-43D1-824A-03F9EBC9452D}" type="pres">
      <dgm:prSet presAssocID="{7D8B3021-9138-46FD-9A0B-DCBA0EFBC0DB}" presName="desCircle" presStyleLbl="node1" presStyleIdx="2" presStyleCnt="12"/>
      <dgm:spPr>
        <a:ln>
          <a:solidFill>
            <a:srgbClr val="0271C0"/>
          </a:solidFill>
        </a:ln>
      </dgm:spPr>
    </dgm:pt>
    <dgm:pt modelId="{3D52A85C-5C5E-4063-8C75-A1923E1CB4C4}" type="pres">
      <dgm:prSet presAssocID="{7D8B3021-9138-46FD-9A0B-DCBA0EFBC0DB}" presName="chTx" presStyleLbl="revTx" presStyleIdx="5" presStyleCnt="29" custLinFactNeighborX="5824" custLinFactNeighborY="6503"/>
      <dgm:spPr/>
      <dgm:t>
        <a:bodyPr/>
        <a:lstStyle/>
        <a:p>
          <a:endParaRPr lang="ru-RU"/>
        </a:p>
      </dgm:t>
    </dgm:pt>
    <dgm:pt modelId="{F9EB9EBF-0CBB-4E41-9F5A-D88C18EB4FE9}" type="pres">
      <dgm:prSet presAssocID="{7D8B3021-9138-46FD-9A0B-DCBA0EFBC0DB}" presName="desTx" presStyleLbl="revTx" presStyleIdx="6" presStyleCnt="29">
        <dgm:presLayoutVars>
          <dgm:bulletEnabled val="1"/>
        </dgm:presLayoutVars>
      </dgm:prSet>
      <dgm:spPr/>
    </dgm:pt>
    <dgm:pt modelId="{E03613F6-4147-4E5C-BEF9-DC57BA7E2D93}" type="pres">
      <dgm:prSet presAssocID="{7D8B3021-9138-46FD-9A0B-DCBA0EFBC0DB}" presName="desBackupRightNorm" presStyleCnt="0"/>
      <dgm:spPr/>
    </dgm:pt>
    <dgm:pt modelId="{DE33E1D8-1195-4203-920E-888EB0F8BA1E}" type="pres">
      <dgm:prSet presAssocID="{4C09F34C-85C0-464A-ACD1-6FCD98A5C13D}" presName="desSpace" presStyleCnt="0"/>
      <dgm:spPr/>
    </dgm:pt>
    <dgm:pt modelId="{ADADF588-6187-46FB-80A5-8FE686012D16}" type="pres">
      <dgm:prSet presAssocID="{CCD5A768-126E-4C05-A004-2C136749D61F}" presName="parComposite" presStyleCnt="0"/>
      <dgm:spPr/>
    </dgm:pt>
    <dgm:pt modelId="{E14075A8-652E-4BED-8EC1-B8D7DE9842CD}" type="pres">
      <dgm:prSet presAssocID="{CCD5A768-126E-4C05-A004-2C136749D61F}" presName="parBigCircle" presStyleLbl="node0" presStyleIdx="1" presStyleCnt="5"/>
      <dgm:spPr>
        <a:solidFill>
          <a:schemeClr val="bg2">
            <a:lumMod val="50000"/>
          </a:schemeClr>
        </a:solidFill>
        <a:ln>
          <a:noFill/>
        </a:ln>
      </dgm:spPr>
    </dgm:pt>
    <dgm:pt modelId="{CF1652CD-E666-4BA6-9C9B-542DB8F29F21}" type="pres">
      <dgm:prSet presAssocID="{CCD5A768-126E-4C05-A004-2C136749D61F}" presName="parTx" presStyleLbl="revTx" presStyleIdx="7" presStyleCnt="29"/>
      <dgm:spPr/>
      <dgm:t>
        <a:bodyPr/>
        <a:lstStyle/>
        <a:p>
          <a:endParaRPr lang="ru-RU"/>
        </a:p>
      </dgm:t>
    </dgm:pt>
    <dgm:pt modelId="{A4734A1C-33A3-49BF-82CE-7E33054ED7F4}" type="pres">
      <dgm:prSet presAssocID="{CCD5A768-126E-4C05-A004-2C136749D61F}" presName="bSpace" presStyleCnt="0"/>
      <dgm:spPr/>
    </dgm:pt>
    <dgm:pt modelId="{B74234AF-DBBB-4B96-92E2-A7374DA6FE8F}" type="pres">
      <dgm:prSet presAssocID="{CCD5A768-126E-4C05-A004-2C136749D61F}" presName="parBackupNorm" presStyleCnt="0"/>
      <dgm:spPr/>
    </dgm:pt>
    <dgm:pt modelId="{BF4C5439-2762-487E-AB3E-9AF6A2952888}" type="pres">
      <dgm:prSet presAssocID="{58E54967-3A52-4574-BE82-A2D89A03C5A5}" presName="parSpace" presStyleCnt="0"/>
      <dgm:spPr/>
    </dgm:pt>
    <dgm:pt modelId="{28C28AAD-7493-4944-9E3C-25B253A267E0}" type="pres">
      <dgm:prSet presAssocID="{51E1F2A9-6B3A-4C0E-83C3-827B111AA537}" presName="desBackupLeftNorm" presStyleCnt="0"/>
      <dgm:spPr/>
    </dgm:pt>
    <dgm:pt modelId="{D1FB1255-B359-4428-A895-B78B6817135A}" type="pres">
      <dgm:prSet presAssocID="{51E1F2A9-6B3A-4C0E-83C3-827B111AA537}" presName="desComposite" presStyleCnt="0"/>
      <dgm:spPr/>
    </dgm:pt>
    <dgm:pt modelId="{273A0476-B304-42DF-BAC7-5E1B668F4684}" type="pres">
      <dgm:prSet presAssocID="{51E1F2A9-6B3A-4C0E-83C3-827B111AA537}" presName="desCircle" presStyleLbl="node1" presStyleIdx="3" presStyleCnt="12"/>
      <dgm:spPr>
        <a:ln>
          <a:solidFill>
            <a:schemeClr val="tx1"/>
          </a:solidFill>
        </a:ln>
      </dgm:spPr>
    </dgm:pt>
    <dgm:pt modelId="{4C5AC208-0EDF-4185-A8F9-AE209FFC2C25}" type="pres">
      <dgm:prSet presAssocID="{51E1F2A9-6B3A-4C0E-83C3-827B111AA537}" presName="chTx" presStyleLbl="revTx" presStyleIdx="8" presStyleCnt="29" custLinFactY="-25231" custLinFactNeighborX="76659" custLinFactNeighborY="-100000"/>
      <dgm:spPr/>
      <dgm:t>
        <a:bodyPr/>
        <a:lstStyle/>
        <a:p>
          <a:endParaRPr lang="ru-RU"/>
        </a:p>
      </dgm:t>
    </dgm:pt>
    <dgm:pt modelId="{4E0B868A-1983-4DF4-A83C-8BF9FEA0AE69}" type="pres">
      <dgm:prSet presAssocID="{51E1F2A9-6B3A-4C0E-83C3-827B111AA537}" presName="desTx" presStyleLbl="revTx" presStyleIdx="9" presStyleCnt="29">
        <dgm:presLayoutVars>
          <dgm:bulletEnabled val="1"/>
        </dgm:presLayoutVars>
      </dgm:prSet>
      <dgm:spPr/>
    </dgm:pt>
    <dgm:pt modelId="{6184BA2A-F897-48B2-BA22-2D00BA202C36}" type="pres">
      <dgm:prSet presAssocID="{51E1F2A9-6B3A-4C0E-83C3-827B111AA537}" presName="desBackupRightNorm" presStyleCnt="0"/>
      <dgm:spPr/>
    </dgm:pt>
    <dgm:pt modelId="{E3301133-844F-494B-8AD4-1EDD9B502CB8}" type="pres">
      <dgm:prSet presAssocID="{0D1849D2-A2C7-4C38-8397-DF600CFBDF17}" presName="desSpace" presStyleCnt="0"/>
      <dgm:spPr/>
    </dgm:pt>
    <dgm:pt modelId="{D50A329E-08A6-4CE3-A554-16124D9638BB}" type="pres">
      <dgm:prSet presAssocID="{1E6D6186-CE4F-4A9F-830B-9B3C0A1268D8}" presName="desBackupLeftNorm" presStyleCnt="0"/>
      <dgm:spPr/>
    </dgm:pt>
    <dgm:pt modelId="{2FFE9EAE-99C5-4126-BF28-3C24912E7E23}" type="pres">
      <dgm:prSet presAssocID="{1E6D6186-CE4F-4A9F-830B-9B3C0A1268D8}" presName="desComposite" presStyleCnt="0"/>
      <dgm:spPr/>
    </dgm:pt>
    <dgm:pt modelId="{3E0C3FDF-E915-4D8F-9C30-A1027124F27B}" type="pres">
      <dgm:prSet presAssocID="{1E6D6186-CE4F-4A9F-830B-9B3C0A1268D8}" presName="desCircle" presStyleLbl="node1" presStyleIdx="4" presStyleCnt="12"/>
      <dgm:spPr>
        <a:ln>
          <a:solidFill>
            <a:schemeClr val="tx1"/>
          </a:solidFill>
        </a:ln>
      </dgm:spPr>
    </dgm:pt>
    <dgm:pt modelId="{A313C3B7-BE00-44D1-95EB-904AB26E41EF}" type="pres">
      <dgm:prSet presAssocID="{1E6D6186-CE4F-4A9F-830B-9B3C0A1268D8}" presName="chTx" presStyleLbl="revTx" presStyleIdx="10" presStyleCnt="29" custLinFactY="-25231" custLinFactNeighborX="68554" custLinFactNeighborY="-100000"/>
      <dgm:spPr/>
      <dgm:t>
        <a:bodyPr/>
        <a:lstStyle/>
        <a:p>
          <a:endParaRPr lang="ru-RU"/>
        </a:p>
      </dgm:t>
    </dgm:pt>
    <dgm:pt modelId="{2A32B72E-ED66-4EA6-A1D5-E9F78908C910}" type="pres">
      <dgm:prSet presAssocID="{1E6D6186-CE4F-4A9F-830B-9B3C0A1268D8}" presName="desTx" presStyleLbl="revTx" presStyleIdx="11" presStyleCnt="29">
        <dgm:presLayoutVars>
          <dgm:bulletEnabled val="1"/>
        </dgm:presLayoutVars>
      </dgm:prSet>
      <dgm:spPr/>
    </dgm:pt>
    <dgm:pt modelId="{9D07D89E-6738-4114-A220-AB8D75FB04FA}" type="pres">
      <dgm:prSet presAssocID="{1E6D6186-CE4F-4A9F-830B-9B3C0A1268D8}" presName="desBackupRightNorm" presStyleCnt="0"/>
      <dgm:spPr/>
    </dgm:pt>
    <dgm:pt modelId="{6A41EE78-AE94-4A03-867A-95046B5E4E25}" type="pres">
      <dgm:prSet presAssocID="{1CB519DC-E9CE-4E3D-A074-BEA7DDE17C66}" presName="desSpace" presStyleCnt="0"/>
      <dgm:spPr/>
    </dgm:pt>
    <dgm:pt modelId="{99D03ADB-526E-4BF9-92BE-6EB0D5AF6E82}" type="pres">
      <dgm:prSet presAssocID="{3865637D-92AC-4209-A6BD-60C842CB30E6}" presName="parComposite" presStyleCnt="0"/>
      <dgm:spPr/>
    </dgm:pt>
    <dgm:pt modelId="{4378AC96-9F09-48C6-AB6E-CB67758D8DA0}" type="pres">
      <dgm:prSet presAssocID="{3865637D-92AC-4209-A6BD-60C842CB30E6}" presName="parBigCircle" presStyleLbl="node0" presStyleIdx="2" presStyleCnt="5"/>
      <dgm:spPr>
        <a:solidFill>
          <a:srgbClr val="7030A0"/>
        </a:solidFill>
        <a:ln>
          <a:noFill/>
        </a:ln>
      </dgm:spPr>
    </dgm:pt>
    <dgm:pt modelId="{B7F43710-5251-4084-9D30-85FFEA3D1995}" type="pres">
      <dgm:prSet presAssocID="{3865637D-92AC-4209-A6BD-60C842CB30E6}" presName="parTx" presStyleLbl="revTx" presStyleIdx="12" presStyleCnt="29"/>
      <dgm:spPr/>
      <dgm:t>
        <a:bodyPr/>
        <a:lstStyle/>
        <a:p>
          <a:endParaRPr lang="ru-RU"/>
        </a:p>
      </dgm:t>
    </dgm:pt>
    <dgm:pt modelId="{04447E9F-C67D-4479-BEB9-875FB01601C5}" type="pres">
      <dgm:prSet presAssocID="{3865637D-92AC-4209-A6BD-60C842CB30E6}" presName="bSpace" presStyleCnt="0"/>
      <dgm:spPr/>
    </dgm:pt>
    <dgm:pt modelId="{107342B8-12E2-4A82-90C4-91B99BBCECF6}" type="pres">
      <dgm:prSet presAssocID="{3865637D-92AC-4209-A6BD-60C842CB30E6}" presName="parBackupNorm" presStyleCnt="0"/>
      <dgm:spPr/>
    </dgm:pt>
    <dgm:pt modelId="{3C37F911-723C-4AEB-AF9D-FE1E90D5D394}" type="pres">
      <dgm:prSet presAssocID="{D36CE4CF-29B6-4331-B4A8-3676E353951F}" presName="parSpace" presStyleCnt="0"/>
      <dgm:spPr/>
    </dgm:pt>
    <dgm:pt modelId="{2EA86B70-65C4-423C-B084-22535E9DAA6D}" type="pres">
      <dgm:prSet presAssocID="{2AACD026-2BE7-4684-9CDA-1A12F0BCBE3F}" presName="desBackupLeftNorm" presStyleCnt="0"/>
      <dgm:spPr/>
    </dgm:pt>
    <dgm:pt modelId="{962CCD9E-923C-4A8C-B4F0-379B99F26E77}" type="pres">
      <dgm:prSet presAssocID="{2AACD026-2BE7-4684-9CDA-1A12F0BCBE3F}" presName="desComposite" presStyleCnt="0"/>
      <dgm:spPr/>
    </dgm:pt>
    <dgm:pt modelId="{6D1D6F8A-7A97-4EAF-A155-1E2A998529AA}" type="pres">
      <dgm:prSet presAssocID="{2AACD026-2BE7-4684-9CDA-1A12F0BCBE3F}" presName="desCircle" presStyleLbl="node1" presStyleIdx="5" presStyleCnt="12"/>
      <dgm:spPr>
        <a:ln>
          <a:solidFill>
            <a:srgbClr val="7030A0"/>
          </a:solidFill>
        </a:ln>
      </dgm:spPr>
    </dgm:pt>
    <dgm:pt modelId="{4952CD38-EC2C-4137-BE04-854718838D77}" type="pres">
      <dgm:prSet presAssocID="{2AACD026-2BE7-4684-9CDA-1A12F0BCBE3F}" presName="chTx" presStyleLbl="revTx" presStyleIdx="13" presStyleCnt="29" custLinFactY="-31134" custLinFactNeighborX="77339" custLinFactNeighborY="-100000"/>
      <dgm:spPr/>
      <dgm:t>
        <a:bodyPr/>
        <a:lstStyle/>
        <a:p>
          <a:endParaRPr lang="ru-RU"/>
        </a:p>
      </dgm:t>
    </dgm:pt>
    <dgm:pt modelId="{CD337C35-7424-4C04-B3F4-2D1408F6DB22}" type="pres">
      <dgm:prSet presAssocID="{2AACD026-2BE7-4684-9CDA-1A12F0BCBE3F}" presName="desTx" presStyleLbl="revTx" presStyleIdx="14" presStyleCnt="29">
        <dgm:presLayoutVars>
          <dgm:bulletEnabled val="1"/>
        </dgm:presLayoutVars>
      </dgm:prSet>
      <dgm:spPr/>
    </dgm:pt>
    <dgm:pt modelId="{BD33ADA0-3884-49AE-A165-9E0678796085}" type="pres">
      <dgm:prSet presAssocID="{2AACD026-2BE7-4684-9CDA-1A12F0BCBE3F}" presName="desBackupRightNorm" presStyleCnt="0"/>
      <dgm:spPr/>
    </dgm:pt>
    <dgm:pt modelId="{BBF2DA81-2E78-487A-91AB-FB1F81B4BCC1}" type="pres">
      <dgm:prSet presAssocID="{C4E10C24-D4FC-43ED-99A0-540769610B33}" presName="desSpace" presStyleCnt="0"/>
      <dgm:spPr/>
    </dgm:pt>
    <dgm:pt modelId="{281F5326-7684-4141-ACDC-B6783060FAAC}" type="pres">
      <dgm:prSet presAssocID="{BF9F95FC-A412-46C2-B49A-69BFDE41D16C}" presName="desBackupLeftNorm" presStyleCnt="0"/>
      <dgm:spPr/>
    </dgm:pt>
    <dgm:pt modelId="{91C98DD8-CDF4-4552-8628-36BDBB2E8227}" type="pres">
      <dgm:prSet presAssocID="{BF9F95FC-A412-46C2-B49A-69BFDE41D16C}" presName="desComposite" presStyleCnt="0"/>
      <dgm:spPr/>
    </dgm:pt>
    <dgm:pt modelId="{2E9FAC14-3A1A-46DF-8184-A174DA83DFEB}" type="pres">
      <dgm:prSet presAssocID="{BF9F95FC-A412-46C2-B49A-69BFDE41D16C}" presName="desCircle" presStyleLbl="node1" presStyleIdx="6" presStyleCnt="12"/>
      <dgm:spPr>
        <a:ln>
          <a:solidFill>
            <a:srgbClr val="7030A0"/>
          </a:solidFill>
        </a:ln>
      </dgm:spPr>
    </dgm:pt>
    <dgm:pt modelId="{EC18BDF0-8800-427B-9FFE-0DEB8F098CF2}" type="pres">
      <dgm:prSet presAssocID="{BF9F95FC-A412-46C2-B49A-69BFDE41D16C}" presName="chTx" presStyleLbl="revTx" presStyleIdx="15" presStyleCnt="29" custLinFactY="-28778" custLinFactNeighborX="74598" custLinFactNeighborY="-100000"/>
      <dgm:spPr/>
      <dgm:t>
        <a:bodyPr/>
        <a:lstStyle/>
        <a:p>
          <a:endParaRPr lang="ru-RU"/>
        </a:p>
      </dgm:t>
    </dgm:pt>
    <dgm:pt modelId="{8C4576EB-7B68-4B7D-9406-48CF88A15FE2}" type="pres">
      <dgm:prSet presAssocID="{BF9F95FC-A412-46C2-B49A-69BFDE41D16C}" presName="desTx" presStyleLbl="revTx" presStyleIdx="16" presStyleCnt="29" custLinFactY="30568" custLinFactNeighborX="-81627" custLinFactNeighborY="100000">
        <dgm:presLayoutVars>
          <dgm:bulletEnabled val="1"/>
        </dgm:presLayoutVars>
      </dgm:prSet>
      <dgm:spPr/>
    </dgm:pt>
    <dgm:pt modelId="{C9316319-3C0D-4BE6-A080-3498494622EE}" type="pres">
      <dgm:prSet presAssocID="{BF9F95FC-A412-46C2-B49A-69BFDE41D16C}" presName="desBackupRightNorm" presStyleCnt="0"/>
      <dgm:spPr/>
    </dgm:pt>
    <dgm:pt modelId="{817B4100-041F-4C19-AE99-A633A1725230}" type="pres">
      <dgm:prSet presAssocID="{ECCCBC6E-D773-44AF-BE2B-8033D84DE02B}" presName="desSpace" presStyleCnt="0"/>
      <dgm:spPr/>
    </dgm:pt>
    <dgm:pt modelId="{9D8B8B1A-0ACA-4550-99D4-8064DF0D2F65}" type="pres">
      <dgm:prSet presAssocID="{B5AD63C7-6D89-4B59-A582-8552EEC349F0}" presName="parComposite" presStyleCnt="0"/>
      <dgm:spPr/>
    </dgm:pt>
    <dgm:pt modelId="{FE03DC5D-532A-4EAD-9F83-71C7551A820E}" type="pres">
      <dgm:prSet presAssocID="{B5AD63C7-6D89-4B59-A582-8552EEC349F0}" presName="parBigCircle" presStyleLbl="node0" presStyleIdx="3" presStyleCnt="5"/>
      <dgm:spPr>
        <a:solidFill>
          <a:schemeClr val="accent6">
            <a:lumMod val="75000"/>
          </a:schemeClr>
        </a:solidFill>
        <a:ln>
          <a:noFill/>
        </a:ln>
      </dgm:spPr>
    </dgm:pt>
    <dgm:pt modelId="{9469BC16-BCCE-4B4C-9CDD-B439F3FA42FB}" type="pres">
      <dgm:prSet presAssocID="{B5AD63C7-6D89-4B59-A582-8552EEC349F0}" presName="parTx" presStyleLbl="revTx" presStyleIdx="17" presStyleCnt="29" custLinFactNeighborX="5194" custLinFactNeighborY="-722"/>
      <dgm:spPr/>
      <dgm:t>
        <a:bodyPr/>
        <a:lstStyle/>
        <a:p>
          <a:endParaRPr lang="ru-RU"/>
        </a:p>
      </dgm:t>
    </dgm:pt>
    <dgm:pt modelId="{BC647E50-2798-4F32-A382-C945B5D1DDD4}" type="pres">
      <dgm:prSet presAssocID="{B5AD63C7-6D89-4B59-A582-8552EEC349F0}" presName="bSpace" presStyleCnt="0"/>
      <dgm:spPr/>
    </dgm:pt>
    <dgm:pt modelId="{CC73A7BC-39C0-4F45-9F5F-E53EBD4B51F3}" type="pres">
      <dgm:prSet presAssocID="{B5AD63C7-6D89-4B59-A582-8552EEC349F0}" presName="parBackupNorm" presStyleCnt="0"/>
      <dgm:spPr/>
    </dgm:pt>
    <dgm:pt modelId="{27BD658E-2EB3-4C84-B14C-15C234F2F5EE}" type="pres">
      <dgm:prSet presAssocID="{B7059ED4-6373-422E-A025-6F7211D49290}" presName="parSpace" presStyleCnt="0"/>
      <dgm:spPr/>
    </dgm:pt>
    <dgm:pt modelId="{D15F17CA-399D-4A52-85DF-6B09D86E5062}" type="pres">
      <dgm:prSet presAssocID="{90E682DF-4632-4C46-A215-3C58EFE9B5C1}" presName="desBackupLeftNorm" presStyleCnt="0"/>
      <dgm:spPr/>
    </dgm:pt>
    <dgm:pt modelId="{FE2483C7-7032-4866-BD8F-2778B193B2FF}" type="pres">
      <dgm:prSet presAssocID="{90E682DF-4632-4C46-A215-3C58EFE9B5C1}" presName="desComposite" presStyleCnt="0"/>
      <dgm:spPr/>
    </dgm:pt>
    <dgm:pt modelId="{F9950113-8FDC-43F8-8BAF-78FA51C5E3C2}" type="pres">
      <dgm:prSet presAssocID="{90E682DF-4632-4C46-A215-3C58EFE9B5C1}" presName="desCircle" presStyleLbl="node1" presStyleIdx="7" presStyleCnt="12"/>
      <dgm:spPr>
        <a:ln>
          <a:solidFill>
            <a:schemeClr val="accent6">
              <a:lumMod val="75000"/>
            </a:schemeClr>
          </a:solidFill>
        </a:ln>
      </dgm:spPr>
    </dgm:pt>
    <dgm:pt modelId="{0E01D496-CF11-47C3-A8C3-24B71FD6B16C}" type="pres">
      <dgm:prSet presAssocID="{90E682DF-4632-4C46-A215-3C58EFE9B5C1}" presName="chTx" presStyleLbl="revTx" presStyleIdx="18" presStyleCnt="29" custLinFactY="-25561" custLinFactNeighborX="80586" custLinFactNeighborY="-100000"/>
      <dgm:spPr/>
      <dgm:t>
        <a:bodyPr/>
        <a:lstStyle/>
        <a:p>
          <a:endParaRPr lang="ru-RU"/>
        </a:p>
      </dgm:t>
    </dgm:pt>
    <dgm:pt modelId="{A584389A-4927-4EB7-B895-26D11E1428C8}" type="pres">
      <dgm:prSet presAssocID="{90E682DF-4632-4C46-A215-3C58EFE9B5C1}" presName="desTx" presStyleLbl="revTx" presStyleIdx="19" presStyleCnt="29">
        <dgm:presLayoutVars>
          <dgm:bulletEnabled val="1"/>
        </dgm:presLayoutVars>
      </dgm:prSet>
      <dgm:spPr/>
    </dgm:pt>
    <dgm:pt modelId="{B8C4E544-C141-4AA0-BD96-98A20D9EB37A}" type="pres">
      <dgm:prSet presAssocID="{90E682DF-4632-4C46-A215-3C58EFE9B5C1}" presName="desBackupRightNorm" presStyleCnt="0"/>
      <dgm:spPr/>
    </dgm:pt>
    <dgm:pt modelId="{CBEAB64A-3D36-4174-9DD2-EFA6E23777F2}" type="pres">
      <dgm:prSet presAssocID="{7171DF13-A11D-472E-94A2-3C6D47616A2B}" presName="desSpace" presStyleCnt="0"/>
      <dgm:spPr/>
    </dgm:pt>
    <dgm:pt modelId="{C9291200-A7EC-46FD-85F6-67FFB9C12BEC}" type="pres">
      <dgm:prSet presAssocID="{F75968FF-AC44-496D-9535-455F15115418}" presName="desBackupLeftNorm" presStyleCnt="0"/>
      <dgm:spPr/>
    </dgm:pt>
    <dgm:pt modelId="{30D26ABB-8F8C-476F-8EA6-6AB6B2A39167}" type="pres">
      <dgm:prSet presAssocID="{F75968FF-AC44-496D-9535-455F15115418}" presName="desComposite" presStyleCnt="0"/>
      <dgm:spPr/>
    </dgm:pt>
    <dgm:pt modelId="{8F102E2F-931B-4142-A6F2-4314A404C7E2}" type="pres">
      <dgm:prSet presAssocID="{F75968FF-AC44-496D-9535-455F15115418}" presName="desCircle" presStyleLbl="node1" presStyleIdx="8" presStyleCnt="12"/>
      <dgm:spPr>
        <a:ln>
          <a:solidFill>
            <a:schemeClr val="accent6">
              <a:lumMod val="75000"/>
            </a:schemeClr>
          </a:solidFill>
        </a:ln>
      </dgm:spPr>
    </dgm:pt>
    <dgm:pt modelId="{C7998742-E9FD-4AFC-9BC2-8DBAD10BCB59}" type="pres">
      <dgm:prSet presAssocID="{F75968FF-AC44-496D-9535-455F15115418}" presName="chTx" presStyleLbl="revTx" presStyleIdx="20" presStyleCnt="29" custLinFactY="-25561" custLinFactNeighborX="71548" custLinFactNeighborY="-100000"/>
      <dgm:spPr/>
      <dgm:t>
        <a:bodyPr/>
        <a:lstStyle/>
        <a:p>
          <a:endParaRPr lang="ru-RU"/>
        </a:p>
      </dgm:t>
    </dgm:pt>
    <dgm:pt modelId="{CCF27C6E-03B7-45DC-B703-72DCD92E0401}" type="pres">
      <dgm:prSet presAssocID="{F75968FF-AC44-496D-9535-455F15115418}" presName="desTx" presStyleLbl="revTx" presStyleIdx="21" presStyleCnt="29">
        <dgm:presLayoutVars>
          <dgm:bulletEnabled val="1"/>
        </dgm:presLayoutVars>
      </dgm:prSet>
      <dgm:spPr/>
    </dgm:pt>
    <dgm:pt modelId="{D2030B4D-6724-4AA9-A5DA-8AB6553119FC}" type="pres">
      <dgm:prSet presAssocID="{F75968FF-AC44-496D-9535-455F15115418}" presName="desBackupRightNorm" presStyleCnt="0"/>
      <dgm:spPr/>
    </dgm:pt>
    <dgm:pt modelId="{D777FB3F-E9DA-49BF-A02D-7270AB087530}" type="pres">
      <dgm:prSet presAssocID="{C22CC878-5B1A-4B73-9448-ADCF906460F9}" presName="desSpace" presStyleCnt="0"/>
      <dgm:spPr/>
    </dgm:pt>
    <dgm:pt modelId="{E313E026-97CF-4152-846F-975C4EEB584D}" type="pres">
      <dgm:prSet presAssocID="{7E25A624-7A75-4F27-AB01-D10CD08743AA}" presName="desBackupLeftNorm" presStyleCnt="0"/>
      <dgm:spPr/>
    </dgm:pt>
    <dgm:pt modelId="{4CC0D53A-2F12-4CF5-97A3-4754BB35C1CF}" type="pres">
      <dgm:prSet presAssocID="{7E25A624-7A75-4F27-AB01-D10CD08743AA}" presName="desComposite" presStyleCnt="0"/>
      <dgm:spPr/>
    </dgm:pt>
    <dgm:pt modelId="{A21B66E8-1C4D-4D59-8CF6-207A650937D3}" type="pres">
      <dgm:prSet presAssocID="{7E25A624-7A75-4F27-AB01-D10CD08743AA}" presName="desCircle" presStyleLbl="node1" presStyleIdx="9" presStyleCnt="12"/>
      <dgm:spPr>
        <a:ln>
          <a:solidFill>
            <a:schemeClr val="accent6">
              <a:lumMod val="75000"/>
            </a:schemeClr>
          </a:solidFill>
        </a:ln>
      </dgm:spPr>
    </dgm:pt>
    <dgm:pt modelId="{257AC2C7-8379-4034-ADB4-8AD9899A2681}" type="pres">
      <dgm:prSet presAssocID="{7E25A624-7A75-4F27-AB01-D10CD08743AA}" presName="chTx" presStyleLbl="revTx" presStyleIdx="22" presStyleCnt="29" custLinFactY="-27155" custLinFactNeighborX="77299" custLinFactNeighborY="-100000"/>
      <dgm:spPr/>
      <dgm:t>
        <a:bodyPr/>
        <a:lstStyle/>
        <a:p>
          <a:endParaRPr lang="ru-RU"/>
        </a:p>
      </dgm:t>
    </dgm:pt>
    <dgm:pt modelId="{FCF6B51C-04BC-4B0D-882D-FFE4CA9E8662}" type="pres">
      <dgm:prSet presAssocID="{7E25A624-7A75-4F27-AB01-D10CD08743AA}" presName="desTx" presStyleLbl="revTx" presStyleIdx="23" presStyleCnt="29">
        <dgm:presLayoutVars>
          <dgm:bulletEnabled val="1"/>
        </dgm:presLayoutVars>
      </dgm:prSet>
      <dgm:spPr/>
    </dgm:pt>
    <dgm:pt modelId="{68DE75DC-A20D-4910-BAC7-1B953FF8074F}" type="pres">
      <dgm:prSet presAssocID="{7E25A624-7A75-4F27-AB01-D10CD08743AA}" presName="desBackupRightNorm" presStyleCnt="0"/>
      <dgm:spPr/>
    </dgm:pt>
    <dgm:pt modelId="{9DEDC3BA-8901-41FA-9391-57EE913E7DF5}" type="pres">
      <dgm:prSet presAssocID="{F2BD88F0-4EB3-4EAA-A936-693586BBEDBA}" presName="desSpace" presStyleCnt="0"/>
      <dgm:spPr/>
    </dgm:pt>
    <dgm:pt modelId="{997673EE-3D98-4230-AECB-20DEAD79A9B6}" type="pres">
      <dgm:prSet presAssocID="{B248A180-352A-41E2-8B11-3DBFFD01959C}" presName="parComposite" presStyleCnt="0"/>
      <dgm:spPr/>
    </dgm:pt>
    <dgm:pt modelId="{4D1D0A3B-7150-4E01-8D88-26DA0062987D}" type="pres">
      <dgm:prSet presAssocID="{B248A180-352A-41E2-8B11-3DBFFD01959C}" presName="parBigCircle" presStyleLbl="node0" presStyleIdx="4" presStyleCnt="5"/>
      <dgm:spPr>
        <a:solidFill>
          <a:schemeClr val="accent4">
            <a:lumMod val="75000"/>
          </a:schemeClr>
        </a:solidFill>
        <a:ln>
          <a:noFill/>
        </a:ln>
      </dgm:spPr>
    </dgm:pt>
    <dgm:pt modelId="{BAA650F7-6FFD-410D-B071-A1CC02AD1486}" type="pres">
      <dgm:prSet presAssocID="{B248A180-352A-41E2-8B11-3DBFFD01959C}" presName="parTx" presStyleLbl="revTx" presStyleIdx="24" presStyleCnt="29"/>
      <dgm:spPr/>
      <dgm:t>
        <a:bodyPr/>
        <a:lstStyle/>
        <a:p>
          <a:endParaRPr lang="ru-RU"/>
        </a:p>
      </dgm:t>
    </dgm:pt>
    <dgm:pt modelId="{0F2D382E-ECC1-47EC-848E-196CFA7E37C9}" type="pres">
      <dgm:prSet presAssocID="{B248A180-352A-41E2-8B11-3DBFFD01959C}" presName="bSpace" presStyleCnt="0"/>
      <dgm:spPr/>
    </dgm:pt>
    <dgm:pt modelId="{5A5BDADA-0160-46EF-B083-A0F67D1288E1}" type="pres">
      <dgm:prSet presAssocID="{B248A180-352A-41E2-8B11-3DBFFD01959C}" presName="parBackupNorm" presStyleCnt="0"/>
      <dgm:spPr/>
    </dgm:pt>
    <dgm:pt modelId="{0530C384-9B1E-468C-AD13-D17C2D31D3A0}" type="pres">
      <dgm:prSet presAssocID="{54E6F40A-D0D6-4323-AA82-9EC94006EE73}" presName="parSpace" presStyleCnt="0"/>
      <dgm:spPr/>
    </dgm:pt>
    <dgm:pt modelId="{9F1B1124-5869-4C30-B3CC-CF663DB39DCD}" type="pres">
      <dgm:prSet presAssocID="{7044EB15-3A0B-47C8-AF9A-AE5CD5E27E70}" presName="desBackupLeftNorm" presStyleCnt="0"/>
      <dgm:spPr/>
    </dgm:pt>
    <dgm:pt modelId="{2E644B3F-486B-4804-9227-5EF281370DCF}" type="pres">
      <dgm:prSet presAssocID="{7044EB15-3A0B-47C8-AF9A-AE5CD5E27E70}" presName="desComposite" presStyleCnt="0"/>
      <dgm:spPr/>
    </dgm:pt>
    <dgm:pt modelId="{EF5BE9A6-B5EE-4957-8CE1-CEE87C11EBB9}" type="pres">
      <dgm:prSet presAssocID="{7044EB15-3A0B-47C8-AF9A-AE5CD5E27E70}" presName="desCircle" presStyleLbl="node1" presStyleIdx="10" presStyleCnt="12"/>
      <dgm:spPr>
        <a:ln>
          <a:solidFill>
            <a:schemeClr val="accent4">
              <a:lumMod val="50000"/>
            </a:schemeClr>
          </a:solidFill>
        </a:ln>
      </dgm:spPr>
    </dgm:pt>
    <dgm:pt modelId="{86A167B4-E468-4614-BD5F-6066D6AF7AE0}" type="pres">
      <dgm:prSet presAssocID="{7044EB15-3A0B-47C8-AF9A-AE5CD5E27E70}" presName="chTx" presStyleLbl="revTx" presStyleIdx="25" presStyleCnt="29"/>
      <dgm:spPr/>
      <dgm:t>
        <a:bodyPr/>
        <a:lstStyle/>
        <a:p>
          <a:endParaRPr lang="ru-RU"/>
        </a:p>
      </dgm:t>
    </dgm:pt>
    <dgm:pt modelId="{6083C819-F685-45F2-ADD7-EA432CEB5D21}" type="pres">
      <dgm:prSet presAssocID="{7044EB15-3A0B-47C8-AF9A-AE5CD5E27E70}" presName="desTx" presStyleLbl="revTx" presStyleIdx="26" presStyleCnt="29">
        <dgm:presLayoutVars>
          <dgm:bulletEnabled val="1"/>
        </dgm:presLayoutVars>
      </dgm:prSet>
      <dgm:spPr/>
    </dgm:pt>
    <dgm:pt modelId="{D4E36942-A4F0-487F-8C11-A45164D87719}" type="pres">
      <dgm:prSet presAssocID="{7044EB15-3A0B-47C8-AF9A-AE5CD5E27E70}" presName="desBackupRightNorm" presStyleCnt="0"/>
      <dgm:spPr/>
    </dgm:pt>
    <dgm:pt modelId="{BA869063-24D5-4AF4-99C1-E6FAA607CFC1}" type="pres">
      <dgm:prSet presAssocID="{4BE02711-48F2-4A1A-9EBD-41C7B801C35B}" presName="desSpace" presStyleCnt="0"/>
      <dgm:spPr/>
    </dgm:pt>
    <dgm:pt modelId="{69DA50E4-F336-423C-8C3E-16E56740DD0A}" type="pres">
      <dgm:prSet presAssocID="{75359752-B0C2-4257-A525-B715E819FA34}" presName="desBackupLeftNorm" presStyleCnt="0"/>
      <dgm:spPr/>
    </dgm:pt>
    <dgm:pt modelId="{8FBE4C60-8149-47E0-B8CA-A9597C94F8BF}" type="pres">
      <dgm:prSet presAssocID="{75359752-B0C2-4257-A525-B715E819FA34}" presName="desComposite" presStyleCnt="0"/>
      <dgm:spPr/>
    </dgm:pt>
    <dgm:pt modelId="{C99F4179-6781-446C-ABBA-A294A47CBEA5}" type="pres">
      <dgm:prSet presAssocID="{75359752-B0C2-4257-A525-B715E819FA34}" presName="desCircle" presStyleLbl="node1" presStyleIdx="11" presStyleCnt="12"/>
      <dgm:spPr>
        <a:ln>
          <a:solidFill>
            <a:schemeClr val="accent4">
              <a:lumMod val="50000"/>
            </a:schemeClr>
          </a:solidFill>
        </a:ln>
      </dgm:spPr>
    </dgm:pt>
    <dgm:pt modelId="{693EBEB8-A714-48D5-A9DF-2BC26A410ECD}" type="pres">
      <dgm:prSet presAssocID="{75359752-B0C2-4257-A525-B715E819FA34}" presName="chTx" presStyleLbl="revTx" presStyleIdx="27" presStyleCnt="29"/>
      <dgm:spPr/>
      <dgm:t>
        <a:bodyPr/>
        <a:lstStyle/>
        <a:p>
          <a:endParaRPr lang="ru-RU"/>
        </a:p>
      </dgm:t>
    </dgm:pt>
    <dgm:pt modelId="{13C86577-6462-4644-BE56-88A53E2D599F}" type="pres">
      <dgm:prSet presAssocID="{75359752-B0C2-4257-A525-B715E819FA34}" presName="desTx" presStyleLbl="revTx" presStyleIdx="28" presStyleCnt="29">
        <dgm:presLayoutVars>
          <dgm:bulletEnabled val="1"/>
        </dgm:presLayoutVars>
      </dgm:prSet>
      <dgm:spPr/>
    </dgm:pt>
    <dgm:pt modelId="{8D21CA2F-EA2D-4401-95DB-678A32ADA741}" type="pres">
      <dgm:prSet presAssocID="{75359752-B0C2-4257-A525-B715E819FA34}" presName="desBackupRightNorm" presStyleCnt="0"/>
      <dgm:spPr/>
    </dgm:pt>
    <dgm:pt modelId="{E3318E46-157F-4A9A-9C55-51053DB9A59B}" type="pres">
      <dgm:prSet presAssocID="{F0349FD8-AC60-4375-8DAF-7D2B850F7E0B}" presName="desSpace" presStyleCnt="0"/>
      <dgm:spPr/>
    </dgm:pt>
  </dgm:ptLst>
  <dgm:cxnLst>
    <dgm:cxn modelId="{82072083-9CCF-42F2-8CE7-37BD2EAB0649}" type="presOf" srcId="{F75968FF-AC44-496D-9535-455F15115418}" destId="{C7998742-E9FD-4AFC-9BC2-8DBAD10BCB59}" srcOrd="0" destOrd="0" presId="urn:microsoft.com/office/officeart/2008/layout/CircleAccentTimeline"/>
    <dgm:cxn modelId="{FAFC2073-CCA7-401A-843F-05C98013995B}" srcId="{B5AD63C7-6D89-4B59-A582-8552EEC349F0}" destId="{7E25A624-7A75-4F27-AB01-D10CD08743AA}" srcOrd="2" destOrd="0" parTransId="{87615663-C421-4B7B-A487-ACA3B9B73E74}" sibTransId="{F2BD88F0-4EB3-4EAA-A936-693586BBEDBA}"/>
    <dgm:cxn modelId="{049B06BD-F78C-4345-969D-AAAA7610AA92}" srcId="{9773584F-5354-42D0-8FAE-DF69DD9903E3}" destId="{B5AD63C7-6D89-4B59-A582-8552EEC349F0}" srcOrd="3" destOrd="0" parTransId="{544F234F-D5B3-45A3-BC61-5D596227FD4F}" sibTransId="{B7059ED4-6373-422E-A025-6F7211D49290}"/>
    <dgm:cxn modelId="{80D92380-820D-44BB-9452-07CD3E708456}" type="presOf" srcId="{B5AD63C7-6D89-4B59-A582-8552EEC349F0}" destId="{9469BC16-BCCE-4B4C-9CDD-B439F3FA42FB}" srcOrd="0" destOrd="0" presId="urn:microsoft.com/office/officeart/2008/layout/CircleAccentTimeline"/>
    <dgm:cxn modelId="{21F6D870-5F9D-4224-99DE-7294BC2FC77D}" type="presOf" srcId="{51E1F2A9-6B3A-4C0E-83C3-827B111AA537}" destId="{4C5AC208-0EDF-4185-A8F9-AE209FFC2C25}" srcOrd="0" destOrd="0" presId="urn:microsoft.com/office/officeart/2008/layout/CircleAccentTimeline"/>
    <dgm:cxn modelId="{56EBCEB1-0DD6-47E7-B3B3-7B036AB378D1}" srcId="{3865637D-92AC-4209-A6BD-60C842CB30E6}" destId="{2AACD026-2BE7-4684-9CDA-1A12F0BCBE3F}" srcOrd="0" destOrd="0" parTransId="{049518CF-83B2-404B-9676-93EB652BBA4B}" sibTransId="{C4E10C24-D4FC-43ED-99A0-540769610B33}"/>
    <dgm:cxn modelId="{E90B1956-2739-474F-A9B8-E57CE46E3F25}" srcId="{9773584F-5354-42D0-8FAE-DF69DD9903E3}" destId="{CCD5A768-126E-4C05-A004-2C136749D61F}" srcOrd="1" destOrd="0" parTransId="{6F8A80E3-DE51-4EB5-90A2-932CDA2C2344}" sibTransId="{58E54967-3A52-4574-BE82-A2D89A03C5A5}"/>
    <dgm:cxn modelId="{D46743CF-C068-41E2-A1AE-948199C2E5C0}" type="presOf" srcId="{B248A180-352A-41E2-8B11-3DBFFD01959C}" destId="{BAA650F7-6FFD-410D-B071-A1CC02AD1486}" srcOrd="0" destOrd="0" presId="urn:microsoft.com/office/officeart/2008/layout/CircleAccentTimeline"/>
    <dgm:cxn modelId="{42EFDFAF-7DD5-44B9-B918-0454C0377A32}" srcId="{9773584F-5354-42D0-8FAE-DF69DD9903E3}" destId="{B248A180-352A-41E2-8B11-3DBFFD01959C}" srcOrd="4" destOrd="0" parTransId="{E0FB1136-1CC2-4FFC-BEC3-0D67FD4BA4BB}" sibTransId="{54E6F40A-D0D6-4323-AA82-9EC94006EE73}"/>
    <dgm:cxn modelId="{4FC3A75C-FDDD-4BEE-8E9A-0F369E5E7784}" type="presOf" srcId="{75359752-B0C2-4257-A525-B715E819FA34}" destId="{693EBEB8-A714-48D5-A9DF-2BC26A410ECD}" srcOrd="0" destOrd="0" presId="urn:microsoft.com/office/officeart/2008/layout/CircleAccentTimeline"/>
    <dgm:cxn modelId="{B17FE9CB-9531-4771-8039-201083CFCC6A}" srcId="{CCD5A768-126E-4C05-A004-2C136749D61F}" destId="{51E1F2A9-6B3A-4C0E-83C3-827B111AA537}" srcOrd="0" destOrd="0" parTransId="{45886082-A3D1-44F5-966B-923560632B10}" sibTransId="{0D1849D2-A2C7-4C38-8397-DF600CFBDF17}"/>
    <dgm:cxn modelId="{BBF8712C-9674-431D-A579-95187D9E6F89}" srcId="{3865637D-92AC-4209-A6BD-60C842CB30E6}" destId="{BF9F95FC-A412-46C2-B49A-69BFDE41D16C}" srcOrd="1" destOrd="0" parTransId="{087B890A-B314-4BEA-86C7-6CD3855A2E27}" sibTransId="{ECCCBC6E-D773-44AF-BE2B-8033D84DE02B}"/>
    <dgm:cxn modelId="{6C82B545-1FA7-48DA-A3E5-43764071671A}" type="presOf" srcId="{CCD5A768-126E-4C05-A004-2C136749D61F}" destId="{CF1652CD-E666-4BA6-9C9B-542DB8F29F21}" srcOrd="0" destOrd="0" presId="urn:microsoft.com/office/officeart/2008/layout/CircleAccentTimeline"/>
    <dgm:cxn modelId="{9FA305E3-A1DF-44C4-BB9C-BF7275D439B1}" type="presOf" srcId="{7044EB15-3A0B-47C8-AF9A-AE5CD5E27E70}" destId="{86A167B4-E468-4614-BD5F-6066D6AF7AE0}" srcOrd="0" destOrd="0" presId="urn:microsoft.com/office/officeart/2008/layout/CircleAccentTimeline"/>
    <dgm:cxn modelId="{F38A8C18-7F58-4CC8-97F0-FF74896DCE3A}" type="presOf" srcId="{1E6D6186-CE4F-4A9F-830B-9B3C0A1268D8}" destId="{A313C3B7-BE00-44D1-95EB-904AB26E41EF}" srcOrd="0" destOrd="0" presId="urn:microsoft.com/office/officeart/2008/layout/CircleAccentTimeline"/>
    <dgm:cxn modelId="{A6BDD030-25D1-4CEE-9AED-8AA13E26CBB1}" type="presOf" srcId="{9773584F-5354-42D0-8FAE-DF69DD9903E3}" destId="{7EA544FE-E7CA-40FD-A8C5-AE98E248F257}" srcOrd="0" destOrd="0" presId="urn:microsoft.com/office/officeart/2008/layout/CircleAccentTimeline"/>
    <dgm:cxn modelId="{7746E986-E8B4-44F6-8ADF-320849C58393}" srcId="{B248A180-352A-41E2-8B11-3DBFFD01959C}" destId="{75359752-B0C2-4257-A525-B715E819FA34}" srcOrd="1" destOrd="0" parTransId="{E5DBB6B7-C1A0-409C-A512-629742BA875F}" sibTransId="{F0349FD8-AC60-4375-8DAF-7D2B850F7E0B}"/>
    <dgm:cxn modelId="{334BE787-31FC-4929-974A-08014056B0AA}" type="presOf" srcId="{7D8B3021-9138-46FD-9A0B-DCBA0EFBC0DB}" destId="{3D52A85C-5C5E-4063-8C75-A1923E1CB4C4}" srcOrd="0" destOrd="0" presId="urn:microsoft.com/office/officeart/2008/layout/CircleAccentTimeline"/>
    <dgm:cxn modelId="{B90CC04F-CF4D-4988-8324-8A6A9A9E7F39}" srcId="{CCD5A768-126E-4C05-A004-2C136749D61F}" destId="{1E6D6186-CE4F-4A9F-830B-9B3C0A1268D8}" srcOrd="1" destOrd="0" parTransId="{AEE2C39C-8DF0-487F-845B-3320FEF650D1}" sibTransId="{1CB519DC-E9CE-4E3D-A074-BEA7DDE17C66}"/>
    <dgm:cxn modelId="{C7E2D68F-6E43-428B-B95E-D5BBF4B467C3}" srcId="{F5952BAB-E229-44A6-982E-3142C044B0DC}" destId="{1ECD4DB9-C2EF-4161-B7C1-B25046697795}" srcOrd="1" destOrd="0" parTransId="{3E905AF9-4255-414D-AE48-B4300D92A743}" sibTransId="{92469DB9-F8F0-425A-911B-FAD07A11E447}"/>
    <dgm:cxn modelId="{6159E6E6-7251-4168-8600-D82A276D1CE6}" srcId="{B5AD63C7-6D89-4B59-A582-8552EEC349F0}" destId="{90E682DF-4632-4C46-A215-3C58EFE9B5C1}" srcOrd="0" destOrd="0" parTransId="{D3118E13-F35D-4E0A-A24D-1B2B34DF7DBA}" sibTransId="{7171DF13-A11D-472E-94A2-3C6D47616A2B}"/>
    <dgm:cxn modelId="{83C889DA-317F-4AF8-9068-16948C7370E4}" type="presOf" srcId="{3D03C22B-4862-4E21-A834-D959C482F699}" destId="{3DB8E19A-D30C-41B1-AC27-EBB0CE61B1FF}" srcOrd="0" destOrd="0" presId="urn:microsoft.com/office/officeart/2008/layout/CircleAccentTimeline"/>
    <dgm:cxn modelId="{9604BA53-F756-4646-86DE-41CDB4140C4E}" srcId="{F5952BAB-E229-44A6-982E-3142C044B0DC}" destId="{3D03C22B-4862-4E21-A834-D959C482F699}" srcOrd="0" destOrd="0" parTransId="{6B478B4F-E5FC-41CD-9B8D-A3F5076C4E88}" sibTransId="{6D26AEC1-4F1F-4C95-AD6E-EFDFD1F00E3E}"/>
    <dgm:cxn modelId="{C9C8EB90-B221-4213-880D-B3B1337692E0}" srcId="{B5AD63C7-6D89-4B59-A582-8552EEC349F0}" destId="{F75968FF-AC44-496D-9535-455F15115418}" srcOrd="1" destOrd="0" parTransId="{7D7721EB-72AC-4F0B-9C55-DFC679181774}" sibTransId="{C22CC878-5B1A-4B73-9448-ADCF906460F9}"/>
    <dgm:cxn modelId="{E9DE13D7-7F00-4494-B1E1-B87A9850EDA8}" srcId="{9773584F-5354-42D0-8FAE-DF69DD9903E3}" destId="{F5952BAB-E229-44A6-982E-3142C044B0DC}" srcOrd="0" destOrd="0" parTransId="{76B44A4F-5ECB-4B25-97D8-C1F7EEF51AAC}" sibTransId="{74DBA99E-466E-465E-B6B4-E9F145716002}"/>
    <dgm:cxn modelId="{3919EBFA-E30F-4FBF-902D-EAE7558D461A}" type="presOf" srcId="{3865637D-92AC-4209-A6BD-60C842CB30E6}" destId="{B7F43710-5251-4084-9D30-85FFEA3D1995}" srcOrd="0" destOrd="0" presId="urn:microsoft.com/office/officeart/2008/layout/CircleAccentTimeline"/>
    <dgm:cxn modelId="{2ABE0A7C-3D99-4891-85AE-FECDB2A00001}" type="presOf" srcId="{90E682DF-4632-4C46-A215-3C58EFE9B5C1}" destId="{0E01D496-CF11-47C3-A8C3-24B71FD6B16C}" srcOrd="0" destOrd="0" presId="urn:microsoft.com/office/officeart/2008/layout/CircleAccentTimeline"/>
    <dgm:cxn modelId="{DB028D0E-8790-4548-9197-0176AB9EEE1E}" type="presOf" srcId="{7E25A624-7A75-4F27-AB01-D10CD08743AA}" destId="{257AC2C7-8379-4034-ADB4-8AD9899A2681}" srcOrd="0" destOrd="0" presId="urn:microsoft.com/office/officeart/2008/layout/CircleAccentTimeline"/>
    <dgm:cxn modelId="{7376EAE7-10CB-44B6-9387-45B346DCAF10}" type="presOf" srcId="{BF9F95FC-A412-46C2-B49A-69BFDE41D16C}" destId="{EC18BDF0-8800-427B-9FFE-0DEB8F098CF2}" srcOrd="0" destOrd="0" presId="urn:microsoft.com/office/officeart/2008/layout/CircleAccentTimeline"/>
    <dgm:cxn modelId="{EE95638E-EEA6-43A7-888F-0C54EF30DA25}" type="presOf" srcId="{2AACD026-2BE7-4684-9CDA-1A12F0BCBE3F}" destId="{4952CD38-EC2C-4137-BE04-854718838D77}" srcOrd="0" destOrd="0" presId="urn:microsoft.com/office/officeart/2008/layout/CircleAccentTimeline"/>
    <dgm:cxn modelId="{F9059293-332B-4B64-B199-7D6DE7E4E8C7}" srcId="{9773584F-5354-42D0-8FAE-DF69DD9903E3}" destId="{3865637D-92AC-4209-A6BD-60C842CB30E6}" srcOrd="2" destOrd="0" parTransId="{A83D306A-E759-4050-9A8E-0C567604F94C}" sibTransId="{D36CE4CF-29B6-4331-B4A8-3676E353951F}"/>
    <dgm:cxn modelId="{9D0F03BC-45E2-42C7-9C35-572031EC828B}" type="presOf" srcId="{F5952BAB-E229-44A6-982E-3142C044B0DC}" destId="{7154E736-EB4B-485F-8A7C-92661A33B375}" srcOrd="0" destOrd="0" presId="urn:microsoft.com/office/officeart/2008/layout/CircleAccentTimeline"/>
    <dgm:cxn modelId="{F345D6B9-A601-4E7B-B717-BBDD7389BB8C}" type="presOf" srcId="{1ECD4DB9-C2EF-4161-B7C1-B25046697795}" destId="{20813109-F6FE-4F3F-80D2-61C9325D2C48}" srcOrd="0" destOrd="0" presId="urn:microsoft.com/office/officeart/2008/layout/CircleAccentTimeline"/>
    <dgm:cxn modelId="{4A495882-CCCA-40B0-8563-22BBBC9BAE6E}" srcId="{F5952BAB-E229-44A6-982E-3142C044B0DC}" destId="{7D8B3021-9138-46FD-9A0B-DCBA0EFBC0DB}" srcOrd="2" destOrd="0" parTransId="{1FD3D637-5ED2-490B-8060-55513A659B35}" sibTransId="{4C09F34C-85C0-464A-ACD1-6FCD98A5C13D}"/>
    <dgm:cxn modelId="{EFE2AE5E-90B7-4575-BC96-475BC0B9693A}" srcId="{B248A180-352A-41E2-8B11-3DBFFD01959C}" destId="{7044EB15-3A0B-47C8-AF9A-AE5CD5E27E70}" srcOrd="0" destOrd="0" parTransId="{A8D14AC6-0A1F-4232-9A4C-53D4A47765DD}" sibTransId="{4BE02711-48F2-4A1A-9EBD-41C7B801C35B}"/>
    <dgm:cxn modelId="{4F0F1F7E-199F-4238-B66B-2A9390946B28}" type="presParOf" srcId="{7EA544FE-E7CA-40FD-A8C5-AE98E248F257}" destId="{8560DCCC-9C5B-468F-9FE3-FFC4037002E3}" srcOrd="0" destOrd="0" presId="urn:microsoft.com/office/officeart/2008/layout/CircleAccentTimeline"/>
    <dgm:cxn modelId="{0D06FC21-3A0A-41E8-A2D8-C03B44AC4E11}" type="presParOf" srcId="{8560DCCC-9C5B-468F-9FE3-FFC4037002E3}" destId="{05B1BFED-03A4-45DA-97D0-53FE9116A155}" srcOrd="0" destOrd="0" presId="urn:microsoft.com/office/officeart/2008/layout/CircleAccentTimeline"/>
    <dgm:cxn modelId="{87B92CF5-F0C0-4D69-BBB1-C32DBF8D73E1}" type="presParOf" srcId="{8560DCCC-9C5B-468F-9FE3-FFC4037002E3}" destId="{7154E736-EB4B-485F-8A7C-92661A33B375}" srcOrd="1" destOrd="0" presId="urn:microsoft.com/office/officeart/2008/layout/CircleAccentTimeline"/>
    <dgm:cxn modelId="{1F8B1FDB-46CC-4AE9-BF04-B38FB2DEE08A}" type="presParOf" srcId="{8560DCCC-9C5B-468F-9FE3-FFC4037002E3}" destId="{D078BC54-B2B9-4FC7-B2DE-517838BED782}" srcOrd="2" destOrd="0" presId="urn:microsoft.com/office/officeart/2008/layout/CircleAccentTimeline"/>
    <dgm:cxn modelId="{FE855B36-D351-4E89-874A-9DECB51E361A}" type="presParOf" srcId="{7EA544FE-E7CA-40FD-A8C5-AE98E248F257}" destId="{611A9D64-4E94-4BC5-A6C8-FCFDB719825C}" srcOrd="1" destOrd="0" presId="urn:microsoft.com/office/officeart/2008/layout/CircleAccentTimeline"/>
    <dgm:cxn modelId="{7BE4B109-CC4D-4B60-A870-050242B51BBD}" type="presParOf" srcId="{7EA544FE-E7CA-40FD-A8C5-AE98E248F257}" destId="{35AACAA9-095F-4A5F-AEC5-515B0F82FA86}" srcOrd="2" destOrd="0" presId="urn:microsoft.com/office/officeart/2008/layout/CircleAccentTimeline"/>
    <dgm:cxn modelId="{90071A27-52EB-4773-9A78-411C17B8F96B}" type="presParOf" srcId="{7EA544FE-E7CA-40FD-A8C5-AE98E248F257}" destId="{218AA5E1-6773-4EDB-98F6-770B52B3487D}" srcOrd="3" destOrd="0" presId="urn:microsoft.com/office/officeart/2008/layout/CircleAccentTimeline"/>
    <dgm:cxn modelId="{836F18B0-F7F5-4E34-9155-913CB7A97944}" type="presParOf" srcId="{7EA544FE-E7CA-40FD-A8C5-AE98E248F257}" destId="{60F70FED-8A92-4142-A5A6-FEFC725EB878}" srcOrd="4" destOrd="0" presId="urn:microsoft.com/office/officeart/2008/layout/CircleAccentTimeline"/>
    <dgm:cxn modelId="{373DDABC-B1FA-41E2-B8F8-9139C2B776E3}" type="presParOf" srcId="{60F70FED-8A92-4142-A5A6-FEFC725EB878}" destId="{17507F4A-5DA7-4F2D-8D78-38751F610A1C}" srcOrd="0" destOrd="0" presId="urn:microsoft.com/office/officeart/2008/layout/CircleAccentTimeline"/>
    <dgm:cxn modelId="{7516AAE4-4D7A-4D6F-9B2F-FAA961F8D25A}" type="presParOf" srcId="{60F70FED-8A92-4142-A5A6-FEFC725EB878}" destId="{3DB8E19A-D30C-41B1-AC27-EBB0CE61B1FF}" srcOrd="1" destOrd="0" presId="urn:microsoft.com/office/officeart/2008/layout/CircleAccentTimeline"/>
    <dgm:cxn modelId="{08A279FF-A9A1-4715-B810-45839011B2F3}" type="presParOf" srcId="{60F70FED-8A92-4142-A5A6-FEFC725EB878}" destId="{FFDB249E-6A78-4F9B-9A27-39A0ED2CE3D6}" srcOrd="2" destOrd="0" presId="urn:microsoft.com/office/officeart/2008/layout/CircleAccentTimeline"/>
    <dgm:cxn modelId="{803F9BC2-C388-4A75-9AB5-CB96D5BE4EC9}" type="presParOf" srcId="{7EA544FE-E7CA-40FD-A8C5-AE98E248F257}" destId="{D8A9B18A-4540-4825-8B3B-90AD66C769FC}" srcOrd="5" destOrd="0" presId="urn:microsoft.com/office/officeart/2008/layout/CircleAccentTimeline"/>
    <dgm:cxn modelId="{DB0BCDFA-99DD-4217-99BF-75755FB7BAF8}" type="presParOf" srcId="{7EA544FE-E7CA-40FD-A8C5-AE98E248F257}" destId="{D52111F5-1099-4F22-A616-5AC621367017}" srcOrd="6" destOrd="0" presId="urn:microsoft.com/office/officeart/2008/layout/CircleAccentTimeline"/>
    <dgm:cxn modelId="{4F52B8DD-47F4-43A3-B6F9-62CDFE2F3586}" type="presParOf" srcId="{7EA544FE-E7CA-40FD-A8C5-AE98E248F257}" destId="{3D953069-FA85-4157-BDF7-EE2DF0CECCB5}" srcOrd="7" destOrd="0" presId="urn:microsoft.com/office/officeart/2008/layout/CircleAccentTimeline"/>
    <dgm:cxn modelId="{337FB1CB-6537-40FC-B498-3BDF6CBE7AA9}" type="presParOf" srcId="{7EA544FE-E7CA-40FD-A8C5-AE98E248F257}" destId="{C93DC5B5-08D6-4A3E-83E8-0AB6D99EE450}" srcOrd="8" destOrd="0" presId="urn:microsoft.com/office/officeart/2008/layout/CircleAccentTimeline"/>
    <dgm:cxn modelId="{7A8C18F1-66E0-4CDE-AE41-E640BCBCBFD4}" type="presParOf" srcId="{C93DC5B5-08D6-4A3E-83E8-0AB6D99EE450}" destId="{6E16BF27-228D-4258-B254-8967D3CB1786}" srcOrd="0" destOrd="0" presId="urn:microsoft.com/office/officeart/2008/layout/CircleAccentTimeline"/>
    <dgm:cxn modelId="{C237CCB4-3DE4-40BE-BCDA-4B5DAE6F69AE}" type="presParOf" srcId="{C93DC5B5-08D6-4A3E-83E8-0AB6D99EE450}" destId="{20813109-F6FE-4F3F-80D2-61C9325D2C48}" srcOrd="1" destOrd="0" presId="urn:microsoft.com/office/officeart/2008/layout/CircleAccentTimeline"/>
    <dgm:cxn modelId="{37798E47-3DC1-40BB-8E68-37F49B9A6390}" type="presParOf" srcId="{C93DC5B5-08D6-4A3E-83E8-0AB6D99EE450}" destId="{6064E5AE-90B7-486C-A812-80DD0DA3D98B}" srcOrd="2" destOrd="0" presId="urn:microsoft.com/office/officeart/2008/layout/CircleAccentTimeline"/>
    <dgm:cxn modelId="{C46E0565-6F68-4545-9CBC-6633CA22046A}" type="presParOf" srcId="{7EA544FE-E7CA-40FD-A8C5-AE98E248F257}" destId="{1FD0C702-B522-4FF0-97C9-6672E5B5A044}" srcOrd="9" destOrd="0" presId="urn:microsoft.com/office/officeart/2008/layout/CircleAccentTimeline"/>
    <dgm:cxn modelId="{7167C975-7FDC-4ED7-B5C8-0C604D54B483}" type="presParOf" srcId="{7EA544FE-E7CA-40FD-A8C5-AE98E248F257}" destId="{69BB4C8C-8966-4874-AB91-731FE428C707}" srcOrd="10" destOrd="0" presId="urn:microsoft.com/office/officeart/2008/layout/CircleAccentTimeline"/>
    <dgm:cxn modelId="{10FECDAD-C1BC-4653-83A0-0DB015F6B1E9}" type="presParOf" srcId="{7EA544FE-E7CA-40FD-A8C5-AE98E248F257}" destId="{63B8F540-030E-4CC0-BFA8-A4E9077CB3E3}" srcOrd="11" destOrd="0" presId="urn:microsoft.com/office/officeart/2008/layout/CircleAccentTimeline"/>
    <dgm:cxn modelId="{902B737E-3F85-41F8-81F7-72A145200E42}" type="presParOf" srcId="{7EA544FE-E7CA-40FD-A8C5-AE98E248F257}" destId="{0A500F1E-C8DF-4F6F-AD65-9A5F408BCE47}" srcOrd="12" destOrd="0" presId="urn:microsoft.com/office/officeart/2008/layout/CircleAccentTimeline"/>
    <dgm:cxn modelId="{C7734E70-6AB3-4817-BF55-9F79A4E385A1}" type="presParOf" srcId="{0A500F1E-C8DF-4F6F-AD65-9A5F408BCE47}" destId="{4FA7110D-38EC-43D1-824A-03F9EBC9452D}" srcOrd="0" destOrd="0" presId="urn:microsoft.com/office/officeart/2008/layout/CircleAccentTimeline"/>
    <dgm:cxn modelId="{AA45534E-84FC-4FD0-81F3-724296702F58}" type="presParOf" srcId="{0A500F1E-C8DF-4F6F-AD65-9A5F408BCE47}" destId="{3D52A85C-5C5E-4063-8C75-A1923E1CB4C4}" srcOrd="1" destOrd="0" presId="urn:microsoft.com/office/officeart/2008/layout/CircleAccentTimeline"/>
    <dgm:cxn modelId="{AF2A55E1-A872-4FAB-B82B-803CE95677FC}" type="presParOf" srcId="{0A500F1E-C8DF-4F6F-AD65-9A5F408BCE47}" destId="{F9EB9EBF-0CBB-4E41-9F5A-D88C18EB4FE9}" srcOrd="2" destOrd="0" presId="urn:microsoft.com/office/officeart/2008/layout/CircleAccentTimeline"/>
    <dgm:cxn modelId="{F9FAF7A6-C89D-41EA-9190-C1E994C9601A}" type="presParOf" srcId="{7EA544FE-E7CA-40FD-A8C5-AE98E248F257}" destId="{E03613F6-4147-4E5C-BEF9-DC57BA7E2D93}" srcOrd="13" destOrd="0" presId="urn:microsoft.com/office/officeart/2008/layout/CircleAccentTimeline"/>
    <dgm:cxn modelId="{C652D207-2B40-4EFF-AE69-5C03F213A601}" type="presParOf" srcId="{7EA544FE-E7CA-40FD-A8C5-AE98E248F257}" destId="{DE33E1D8-1195-4203-920E-888EB0F8BA1E}" srcOrd="14" destOrd="0" presId="urn:microsoft.com/office/officeart/2008/layout/CircleAccentTimeline"/>
    <dgm:cxn modelId="{C209A6EF-44D8-48FB-9B07-99264F6C9A4D}" type="presParOf" srcId="{7EA544FE-E7CA-40FD-A8C5-AE98E248F257}" destId="{ADADF588-6187-46FB-80A5-8FE686012D16}" srcOrd="15" destOrd="0" presId="urn:microsoft.com/office/officeart/2008/layout/CircleAccentTimeline"/>
    <dgm:cxn modelId="{F9500A3E-1C71-453B-ABD2-40C5F7EB937B}" type="presParOf" srcId="{ADADF588-6187-46FB-80A5-8FE686012D16}" destId="{E14075A8-652E-4BED-8EC1-B8D7DE9842CD}" srcOrd="0" destOrd="0" presId="urn:microsoft.com/office/officeart/2008/layout/CircleAccentTimeline"/>
    <dgm:cxn modelId="{9FC88CBD-DF52-46AF-93A0-598CDFE939A0}" type="presParOf" srcId="{ADADF588-6187-46FB-80A5-8FE686012D16}" destId="{CF1652CD-E666-4BA6-9C9B-542DB8F29F21}" srcOrd="1" destOrd="0" presId="urn:microsoft.com/office/officeart/2008/layout/CircleAccentTimeline"/>
    <dgm:cxn modelId="{CF6AE4D1-1561-4C56-B860-0E52846CF6D4}" type="presParOf" srcId="{ADADF588-6187-46FB-80A5-8FE686012D16}" destId="{A4734A1C-33A3-49BF-82CE-7E33054ED7F4}" srcOrd="2" destOrd="0" presId="urn:microsoft.com/office/officeart/2008/layout/CircleAccentTimeline"/>
    <dgm:cxn modelId="{02963868-D59B-4846-A2F0-C242B1B7014F}" type="presParOf" srcId="{7EA544FE-E7CA-40FD-A8C5-AE98E248F257}" destId="{B74234AF-DBBB-4B96-92E2-A7374DA6FE8F}" srcOrd="16" destOrd="0" presId="urn:microsoft.com/office/officeart/2008/layout/CircleAccentTimeline"/>
    <dgm:cxn modelId="{F517CDA4-0F37-47D4-81FA-ED97CCA7C74F}" type="presParOf" srcId="{7EA544FE-E7CA-40FD-A8C5-AE98E248F257}" destId="{BF4C5439-2762-487E-AB3E-9AF6A2952888}" srcOrd="17" destOrd="0" presId="urn:microsoft.com/office/officeart/2008/layout/CircleAccentTimeline"/>
    <dgm:cxn modelId="{76DC2A7F-4028-4FAF-87A8-5890C51B4D98}" type="presParOf" srcId="{7EA544FE-E7CA-40FD-A8C5-AE98E248F257}" destId="{28C28AAD-7493-4944-9E3C-25B253A267E0}" srcOrd="18" destOrd="0" presId="urn:microsoft.com/office/officeart/2008/layout/CircleAccentTimeline"/>
    <dgm:cxn modelId="{B011D3EF-5C17-434D-A430-9AE13CC3456C}" type="presParOf" srcId="{7EA544FE-E7CA-40FD-A8C5-AE98E248F257}" destId="{D1FB1255-B359-4428-A895-B78B6817135A}" srcOrd="19" destOrd="0" presId="urn:microsoft.com/office/officeart/2008/layout/CircleAccentTimeline"/>
    <dgm:cxn modelId="{81AA81E8-47E6-43BF-84A2-997EEECD0C33}" type="presParOf" srcId="{D1FB1255-B359-4428-A895-B78B6817135A}" destId="{273A0476-B304-42DF-BAC7-5E1B668F4684}" srcOrd="0" destOrd="0" presId="urn:microsoft.com/office/officeart/2008/layout/CircleAccentTimeline"/>
    <dgm:cxn modelId="{76FB4D5E-83CB-45C8-A2C4-960F10BE0037}" type="presParOf" srcId="{D1FB1255-B359-4428-A895-B78B6817135A}" destId="{4C5AC208-0EDF-4185-A8F9-AE209FFC2C25}" srcOrd="1" destOrd="0" presId="urn:microsoft.com/office/officeart/2008/layout/CircleAccentTimeline"/>
    <dgm:cxn modelId="{984C1BEB-E717-4B6D-8B23-D5C3A6A720BA}" type="presParOf" srcId="{D1FB1255-B359-4428-A895-B78B6817135A}" destId="{4E0B868A-1983-4DF4-A83C-8BF9FEA0AE69}" srcOrd="2" destOrd="0" presId="urn:microsoft.com/office/officeart/2008/layout/CircleAccentTimeline"/>
    <dgm:cxn modelId="{9FCB27AE-73AC-4435-9B0B-2306577A0D38}" type="presParOf" srcId="{7EA544FE-E7CA-40FD-A8C5-AE98E248F257}" destId="{6184BA2A-F897-48B2-BA22-2D00BA202C36}" srcOrd="20" destOrd="0" presId="urn:microsoft.com/office/officeart/2008/layout/CircleAccentTimeline"/>
    <dgm:cxn modelId="{E8788970-9C23-4A86-828A-D3B23542F697}" type="presParOf" srcId="{7EA544FE-E7CA-40FD-A8C5-AE98E248F257}" destId="{E3301133-844F-494B-8AD4-1EDD9B502CB8}" srcOrd="21" destOrd="0" presId="urn:microsoft.com/office/officeart/2008/layout/CircleAccentTimeline"/>
    <dgm:cxn modelId="{2348A588-9E97-46FC-8D41-92420164776B}" type="presParOf" srcId="{7EA544FE-E7CA-40FD-A8C5-AE98E248F257}" destId="{D50A329E-08A6-4CE3-A554-16124D9638BB}" srcOrd="22" destOrd="0" presId="urn:microsoft.com/office/officeart/2008/layout/CircleAccentTimeline"/>
    <dgm:cxn modelId="{66ECB9F6-F93E-4A24-BE51-C760775AAC11}" type="presParOf" srcId="{7EA544FE-E7CA-40FD-A8C5-AE98E248F257}" destId="{2FFE9EAE-99C5-4126-BF28-3C24912E7E23}" srcOrd="23" destOrd="0" presId="urn:microsoft.com/office/officeart/2008/layout/CircleAccentTimeline"/>
    <dgm:cxn modelId="{25571623-17A6-4479-9128-8684ECB1D75F}" type="presParOf" srcId="{2FFE9EAE-99C5-4126-BF28-3C24912E7E23}" destId="{3E0C3FDF-E915-4D8F-9C30-A1027124F27B}" srcOrd="0" destOrd="0" presId="urn:microsoft.com/office/officeart/2008/layout/CircleAccentTimeline"/>
    <dgm:cxn modelId="{2012EAA0-3336-49F2-AB41-C5FE7A38F78F}" type="presParOf" srcId="{2FFE9EAE-99C5-4126-BF28-3C24912E7E23}" destId="{A313C3B7-BE00-44D1-95EB-904AB26E41EF}" srcOrd="1" destOrd="0" presId="urn:microsoft.com/office/officeart/2008/layout/CircleAccentTimeline"/>
    <dgm:cxn modelId="{8CF59A00-65AB-409B-B43F-9C9BD0EE4DF3}" type="presParOf" srcId="{2FFE9EAE-99C5-4126-BF28-3C24912E7E23}" destId="{2A32B72E-ED66-4EA6-A1D5-E9F78908C910}" srcOrd="2" destOrd="0" presId="urn:microsoft.com/office/officeart/2008/layout/CircleAccentTimeline"/>
    <dgm:cxn modelId="{0AAFC013-E377-4199-AFCD-BF814DC32493}" type="presParOf" srcId="{7EA544FE-E7CA-40FD-A8C5-AE98E248F257}" destId="{9D07D89E-6738-4114-A220-AB8D75FB04FA}" srcOrd="24" destOrd="0" presId="urn:microsoft.com/office/officeart/2008/layout/CircleAccentTimeline"/>
    <dgm:cxn modelId="{9FE1E096-CCC0-4EBC-92DF-2613C49F6760}" type="presParOf" srcId="{7EA544FE-E7CA-40FD-A8C5-AE98E248F257}" destId="{6A41EE78-AE94-4A03-867A-95046B5E4E25}" srcOrd="25" destOrd="0" presId="urn:microsoft.com/office/officeart/2008/layout/CircleAccentTimeline"/>
    <dgm:cxn modelId="{4A9E74B9-F765-490B-B518-B040459691AA}" type="presParOf" srcId="{7EA544FE-E7CA-40FD-A8C5-AE98E248F257}" destId="{99D03ADB-526E-4BF9-92BE-6EB0D5AF6E82}" srcOrd="26" destOrd="0" presId="urn:microsoft.com/office/officeart/2008/layout/CircleAccentTimeline"/>
    <dgm:cxn modelId="{FA5495EC-3FBB-482B-BFB4-DB08070C7398}" type="presParOf" srcId="{99D03ADB-526E-4BF9-92BE-6EB0D5AF6E82}" destId="{4378AC96-9F09-48C6-AB6E-CB67758D8DA0}" srcOrd="0" destOrd="0" presId="urn:microsoft.com/office/officeart/2008/layout/CircleAccentTimeline"/>
    <dgm:cxn modelId="{71541E50-B081-47AA-8E9C-0A37B33C2180}" type="presParOf" srcId="{99D03ADB-526E-4BF9-92BE-6EB0D5AF6E82}" destId="{B7F43710-5251-4084-9D30-85FFEA3D1995}" srcOrd="1" destOrd="0" presId="urn:microsoft.com/office/officeart/2008/layout/CircleAccentTimeline"/>
    <dgm:cxn modelId="{460286C0-BE11-49DF-9A23-23627289787C}" type="presParOf" srcId="{99D03ADB-526E-4BF9-92BE-6EB0D5AF6E82}" destId="{04447E9F-C67D-4479-BEB9-875FB01601C5}" srcOrd="2" destOrd="0" presId="urn:microsoft.com/office/officeart/2008/layout/CircleAccentTimeline"/>
    <dgm:cxn modelId="{0C020F8D-83D5-452E-AB7F-94BE32269AED}" type="presParOf" srcId="{7EA544FE-E7CA-40FD-A8C5-AE98E248F257}" destId="{107342B8-12E2-4A82-90C4-91B99BBCECF6}" srcOrd="27" destOrd="0" presId="urn:microsoft.com/office/officeart/2008/layout/CircleAccentTimeline"/>
    <dgm:cxn modelId="{F9F9AA6E-0F45-47F0-B7FB-8018DBC93F03}" type="presParOf" srcId="{7EA544FE-E7CA-40FD-A8C5-AE98E248F257}" destId="{3C37F911-723C-4AEB-AF9D-FE1E90D5D394}" srcOrd="28" destOrd="0" presId="urn:microsoft.com/office/officeart/2008/layout/CircleAccentTimeline"/>
    <dgm:cxn modelId="{96485DCA-5DBE-46C0-A62B-1E7F798B72F7}" type="presParOf" srcId="{7EA544FE-E7CA-40FD-A8C5-AE98E248F257}" destId="{2EA86B70-65C4-423C-B084-22535E9DAA6D}" srcOrd="29" destOrd="0" presId="urn:microsoft.com/office/officeart/2008/layout/CircleAccentTimeline"/>
    <dgm:cxn modelId="{27C026C7-55FE-4D7D-841F-23D241C89C94}" type="presParOf" srcId="{7EA544FE-E7CA-40FD-A8C5-AE98E248F257}" destId="{962CCD9E-923C-4A8C-B4F0-379B99F26E77}" srcOrd="30" destOrd="0" presId="urn:microsoft.com/office/officeart/2008/layout/CircleAccentTimeline"/>
    <dgm:cxn modelId="{E0508FE2-2BCD-4D6C-B840-D133B6F22923}" type="presParOf" srcId="{962CCD9E-923C-4A8C-B4F0-379B99F26E77}" destId="{6D1D6F8A-7A97-4EAF-A155-1E2A998529AA}" srcOrd="0" destOrd="0" presId="urn:microsoft.com/office/officeart/2008/layout/CircleAccentTimeline"/>
    <dgm:cxn modelId="{1C7B8B1C-7560-4611-A4EB-8B727CBC8BC6}" type="presParOf" srcId="{962CCD9E-923C-4A8C-B4F0-379B99F26E77}" destId="{4952CD38-EC2C-4137-BE04-854718838D77}" srcOrd="1" destOrd="0" presId="urn:microsoft.com/office/officeart/2008/layout/CircleAccentTimeline"/>
    <dgm:cxn modelId="{13258F57-3433-4149-97F8-2B18DCE67742}" type="presParOf" srcId="{962CCD9E-923C-4A8C-B4F0-379B99F26E77}" destId="{CD337C35-7424-4C04-B3F4-2D1408F6DB22}" srcOrd="2" destOrd="0" presId="urn:microsoft.com/office/officeart/2008/layout/CircleAccentTimeline"/>
    <dgm:cxn modelId="{10038268-A599-4F64-81C3-866F85DE22EF}" type="presParOf" srcId="{7EA544FE-E7CA-40FD-A8C5-AE98E248F257}" destId="{BD33ADA0-3884-49AE-A165-9E0678796085}" srcOrd="31" destOrd="0" presId="urn:microsoft.com/office/officeart/2008/layout/CircleAccentTimeline"/>
    <dgm:cxn modelId="{1B8731F7-EA14-47DE-9B8F-3921A540A1D3}" type="presParOf" srcId="{7EA544FE-E7CA-40FD-A8C5-AE98E248F257}" destId="{BBF2DA81-2E78-487A-91AB-FB1F81B4BCC1}" srcOrd="32" destOrd="0" presId="urn:microsoft.com/office/officeart/2008/layout/CircleAccentTimeline"/>
    <dgm:cxn modelId="{E09D8121-9FD6-419D-818B-C62BB368D541}" type="presParOf" srcId="{7EA544FE-E7CA-40FD-A8C5-AE98E248F257}" destId="{281F5326-7684-4141-ACDC-B6783060FAAC}" srcOrd="33" destOrd="0" presId="urn:microsoft.com/office/officeart/2008/layout/CircleAccentTimeline"/>
    <dgm:cxn modelId="{AE9523F9-F3E8-421D-AA2A-5B314DAB0824}" type="presParOf" srcId="{7EA544FE-E7CA-40FD-A8C5-AE98E248F257}" destId="{91C98DD8-CDF4-4552-8628-36BDBB2E8227}" srcOrd="34" destOrd="0" presId="urn:microsoft.com/office/officeart/2008/layout/CircleAccentTimeline"/>
    <dgm:cxn modelId="{0C3C0D3C-EFB6-4A9E-BD64-A20B76EA6D4C}" type="presParOf" srcId="{91C98DD8-CDF4-4552-8628-36BDBB2E8227}" destId="{2E9FAC14-3A1A-46DF-8184-A174DA83DFEB}" srcOrd="0" destOrd="0" presId="urn:microsoft.com/office/officeart/2008/layout/CircleAccentTimeline"/>
    <dgm:cxn modelId="{C159C9E8-E4EE-42A3-878B-119E3BBAC2F7}" type="presParOf" srcId="{91C98DD8-CDF4-4552-8628-36BDBB2E8227}" destId="{EC18BDF0-8800-427B-9FFE-0DEB8F098CF2}" srcOrd="1" destOrd="0" presId="urn:microsoft.com/office/officeart/2008/layout/CircleAccentTimeline"/>
    <dgm:cxn modelId="{2AD44785-153E-4EDB-8689-85C490AA0D59}" type="presParOf" srcId="{91C98DD8-CDF4-4552-8628-36BDBB2E8227}" destId="{8C4576EB-7B68-4B7D-9406-48CF88A15FE2}" srcOrd="2" destOrd="0" presId="urn:microsoft.com/office/officeart/2008/layout/CircleAccentTimeline"/>
    <dgm:cxn modelId="{8F95A78E-02D3-4FC6-8717-128B99353014}" type="presParOf" srcId="{7EA544FE-E7CA-40FD-A8C5-AE98E248F257}" destId="{C9316319-3C0D-4BE6-A080-3498494622EE}" srcOrd="35" destOrd="0" presId="urn:microsoft.com/office/officeart/2008/layout/CircleAccentTimeline"/>
    <dgm:cxn modelId="{4F24F2E9-87EC-4973-9469-CA623A68032C}" type="presParOf" srcId="{7EA544FE-E7CA-40FD-A8C5-AE98E248F257}" destId="{817B4100-041F-4C19-AE99-A633A1725230}" srcOrd="36" destOrd="0" presId="urn:microsoft.com/office/officeart/2008/layout/CircleAccentTimeline"/>
    <dgm:cxn modelId="{CDFA8045-A8F9-4053-8A20-0A6362152963}" type="presParOf" srcId="{7EA544FE-E7CA-40FD-A8C5-AE98E248F257}" destId="{9D8B8B1A-0ACA-4550-99D4-8064DF0D2F65}" srcOrd="37" destOrd="0" presId="urn:microsoft.com/office/officeart/2008/layout/CircleAccentTimeline"/>
    <dgm:cxn modelId="{14D5BDED-23DA-435C-B118-DD89FFCEE49D}" type="presParOf" srcId="{9D8B8B1A-0ACA-4550-99D4-8064DF0D2F65}" destId="{FE03DC5D-532A-4EAD-9F83-71C7551A820E}" srcOrd="0" destOrd="0" presId="urn:microsoft.com/office/officeart/2008/layout/CircleAccentTimeline"/>
    <dgm:cxn modelId="{00FF47DE-B55E-484E-B117-EBD645E1F03B}" type="presParOf" srcId="{9D8B8B1A-0ACA-4550-99D4-8064DF0D2F65}" destId="{9469BC16-BCCE-4B4C-9CDD-B439F3FA42FB}" srcOrd="1" destOrd="0" presId="urn:microsoft.com/office/officeart/2008/layout/CircleAccentTimeline"/>
    <dgm:cxn modelId="{D2E7D0DF-8107-41A6-B681-324BFE14F5D9}" type="presParOf" srcId="{9D8B8B1A-0ACA-4550-99D4-8064DF0D2F65}" destId="{BC647E50-2798-4F32-A382-C945B5D1DDD4}" srcOrd="2" destOrd="0" presId="urn:microsoft.com/office/officeart/2008/layout/CircleAccentTimeline"/>
    <dgm:cxn modelId="{BDC35253-AA57-458B-95B7-73459EEC3E12}" type="presParOf" srcId="{7EA544FE-E7CA-40FD-A8C5-AE98E248F257}" destId="{CC73A7BC-39C0-4F45-9F5F-E53EBD4B51F3}" srcOrd="38" destOrd="0" presId="urn:microsoft.com/office/officeart/2008/layout/CircleAccentTimeline"/>
    <dgm:cxn modelId="{3DC136BE-C1B9-4B9A-AC54-15E75ADEEA49}" type="presParOf" srcId="{7EA544FE-E7CA-40FD-A8C5-AE98E248F257}" destId="{27BD658E-2EB3-4C84-B14C-15C234F2F5EE}" srcOrd="39" destOrd="0" presId="urn:microsoft.com/office/officeart/2008/layout/CircleAccentTimeline"/>
    <dgm:cxn modelId="{3DA60B5F-95FA-4FFB-B574-A833C396C068}" type="presParOf" srcId="{7EA544FE-E7CA-40FD-A8C5-AE98E248F257}" destId="{D15F17CA-399D-4A52-85DF-6B09D86E5062}" srcOrd="40" destOrd="0" presId="urn:microsoft.com/office/officeart/2008/layout/CircleAccentTimeline"/>
    <dgm:cxn modelId="{0F646B47-FFFE-481D-8741-4769332CC7B5}" type="presParOf" srcId="{7EA544FE-E7CA-40FD-A8C5-AE98E248F257}" destId="{FE2483C7-7032-4866-BD8F-2778B193B2FF}" srcOrd="41" destOrd="0" presId="urn:microsoft.com/office/officeart/2008/layout/CircleAccentTimeline"/>
    <dgm:cxn modelId="{668B9617-8AE7-498F-B977-EDD8049FAD69}" type="presParOf" srcId="{FE2483C7-7032-4866-BD8F-2778B193B2FF}" destId="{F9950113-8FDC-43F8-8BAF-78FA51C5E3C2}" srcOrd="0" destOrd="0" presId="urn:microsoft.com/office/officeart/2008/layout/CircleAccentTimeline"/>
    <dgm:cxn modelId="{1B3BCA52-7069-488E-8666-548EA5E122E0}" type="presParOf" srcId="{FE2483C7-7032-4866-BD8F-2778B193B2FF}" destId="{0E01D496-CF11-47C3-A8C3-24B71FD6B16C}" srcOrd="1" destOrd="0" presId="urn:microsoft.com/office/officeart/2008/layout/CircleAccentTimeline"/>
    <dgm:cxn modelId="{054FFBE2-48AF-4222-9A05-F94A0B0D5EC7}" type="presParOf" srcId="{FE2483C7-7032-4866-BD8F-2778B193B2FF}" destId="{A584389A-4927-4EB7-B895-26D11E1428C8}" srcOrd="2" destOrd="0" presId="urn:microsoft.com/office/officeart/2008/layout/CircleAccentTimeline"/>
    <dgm:cxn modelId="{7A1675E8-FB76-4B47-ACA6-6801CD111EDC}" type="presParOf" srcId="{7EA544FE-E7CA-40FD-A8C5-AE98E248F257}" destId="{B8C4E544-C141-4AA0-BD96-98A20D9EB37A}" srcOrd="42" destOrd="0" presId="urn:microsoft.com/office/officeart/2008/layout/CircleAccentTimeline"/>
    <dgm:cxn modelId="{06627D36-D6A5-43A5-9C65-C9EAB5D302D1}" type="presParOf" srcId="{7EA544FE-E7CA-40FD-A8C5-AE98E248F257}" destId="{CBEAB64A-3D36-4174-9DD2-EFA6E23777F2}" srcOrd="43" destOrd="0" presId="urn:microsoft.com/office/officeart/2008/layout/CircleAccentTimeline"/>
    <dgm:cxn modelId="{C58CEB27-A39D-4F8A-89AE-4E7FA34A2E83}" type="presParOf" srcId="{7EA544FE-E7CA-40FD-A8C5-AE98E248F257}" destId="{C9291200-A7EC-46FD-85F6-67FFB9C12BEC}" srcOrd="44" destOrd="0" presId="urn:microsoft.com/office/officeart/2008/layout/CircleAccentTimeline"/>
    <dgm:cxn modelId="{95C59EEC-1B12-432C-8C07-0D49A1454393}" type="presParOf" srcId="{7EA544FE-E7CA-40FD-A8C5-AE98E248F257}" destId="{30D26ABB-8F8C-476F-8EA6-6AB6B2A39167}" srcOrd="45" destOrd="0" presId="urn:microsoft.com/office/officeart/2008/layout/CircleAccentTimeline"/>
    <dgm:cxn modelId="{B5A29355-6B40-4B72-A62D-761C929259B3}" type="presParOf" srcId="{30D26ABB-8F8C-476F-8EA6-6AB6B2A39167}" destId="{8F102E2F-931B-4142-A6F2-4314A404C7E2}" srcOrd="0" destOrd="0" presId="urn:microsoft.com/office/officeart/2008/layout/CircleAccentTimeline"/>
    <dgm:cxn modelId="{5FC7568E-F1E1-4F53-AB22-DB07218CDBDC}" type="presParOf" srcId="{30D26ABB-8F8C-476F-8EA6-6AB6B2A39167}" destId="{C7998742-E9FD-4AFC-9BC2-8DBAD10BCB59}" srcOrd="1" destOrd="0" presId="urn:microsoft.com/office/officeart/2008/layout/CircleAccentTimeline"/>
    <dgm:cxn modelId="{1C13854B-5E90-491D-B747-50B489353055}" type="presParOf" srcId="{30D26ABB-8F8C-476F-8EA6-6AB6B2A39167}" destId="{CCF27C6E-03B7-45DC-B703-72DCD92E0401}" srcOrd="2" destOrd="0" presId="urn:microsoft.com/office/officeart/2008/layout/CircleAccentTimeline"/>
    <dgm:cxn modelId="{E376A6F7-8C77-449F-9708-AD56A8063FF5}" type="presParOf" srcId="{7EA544FE-E7CA-40FD-A8C5-AE98E248F257}" destId="{D2030B4D-6724-4AA9-A5DA-8AB6553119FC}" srcOrd="46" destOrd="0" presId="urn:microsoft.com/office/officeart/2008/layout/CircleAccentTimeline"/>
    <dgm:cxn modelId="{BDEADFFD-6268-4D2C-910B-07D9E73B4779}" type="presParOf" srcId="{7EA544FE-E7CA-40FD-A8C5-AE98E248F257}" destId="{D777FB3F-E9DA-49BF-A02D-7270AB087530}" srcOrd="47" destOrd="0" presId="urn:microsoft.com/office/officeart/2008/layout/CircleAccentTimeline"/>
    <dgm:cxn modelId="{003CBFB8-4AAD-4777-A267-AD0E69CB0363}" type="presParOf" srcId="{7EA544FE-E7CA-40FD-A8C5-AE98E248F257}" destId="{E313E026-97CF-4152-846F-975C4EEB584D}" srcOrd="48" destOrd="0" presId="urn:microsoft.com/office/officeart/2008/layout/CircleAccentTimeline"/>
    <dgm:cxn modelId="{ED9FF055-AC35-4EF8-8CCF-EB1A94616926}" type="presParOf" srcId="{7EA544FE-E7CA-40FD-A8C5-AE98E248F257}" destId="{4CC0D53A-2F12-4CF5-97A3-4754BB35C1CF}" srcOrd="49" destOrd="0" presId="urn:microsoft.com/office/officeart/2008/layout/CircleAccentTimeline"/>
    <dgm:cxn modelId="{2260B7CC-3842-4280-B31A-DCB5DB0B9041}" type="presParOf" srcId="{4CC0D53A-2F12-4CF5-97A3-4754BB35C1CF}" destId="{A21B66E8-1C4D-4D59-8CF6-207A650937D3}" srcOrd="0" destOrd="0" presId="urn:microsoft.com/office/officeart/2008/layout/CircleAccentTimeline"/>
    <dgm:cxn modelId="{5A48DEC9-73AD-43FE-A89B-DA6725699074}" type="presParOf" srcId="{4CC0D53A-2F12-4CF5-97A3-4754BB35C1CF}" destId="{257AC2C7-8379-4034-ADB4-8AD9899A2681}" srcOrd="1" destOrd="0" presId="urn:microsoft.com/office/officeart/2008/layout/CircleAccentTimeline"/>
    <dgm:cxn modelId="{90B583BB-B52B-4186-AD34-0DE037C915C6}" type="presParOf" srcId="{4CC0D53A-2F12-4CF5-97A3-4754BB35C1CF}" destId="{FCF6B51C-04BC-4B0D-882D-FFE4CA9E8662}" srcOrd="2" destOrd="0" presId="urn:microsoft.com/office/officeart/2008/layout/CircleAccentTimeline"/>
    <dgm:cxn modelId="{0BD9E3B2-A43D-45A5-8CE0-4286DA696723}" type="presParOf" srcId="{7EA544FE-E7CA-40FD-A8C5-AE98E248F257}" destId="{68DE75DC-A20D-4910-BAC7-1B953FF8074F}" srcOrd="50" destOrd="0" presId="urn:microsoft.com/office/officeart/2008/layout/CircleAccentTimeline"/>
    <dgm:cxn modelId="{96073954-014C-416E-8FD0-B04D8C3E914D}" type="presParOf" srcId="{7EA544FE-E7CA-40FD-A8C5-AE98E248F257}" destId="{9DEDC3BA-8901-41FA-9391-57EE913E7DF5}" srcOrd="51" destOrd="0" presId="urn:microsoft.com/office/officeart/2008/layout/CircleAccentTimeline"/>
    <dgm:cxn modelId="{15214A6D-3351-47C2-82F7-A3B8B4E6F19A}" type="presParOf" srcId="{7EA544FE-E7CA-40FD-A8C5-AE98E248F257}" destId="{997673EE-3D98-4230-AECB-20DEAD79A9B6}" srcOrd="52" destOrd="0" presId="urn:microsoft.com/office/officeart/2008/layout/CircleAccentTimeline"/>
    <dgm:cxn modelId="{B858DF5D-934E-46D2-88B0-FB3EC09F9D27}" type="presParOf" srcId="{997673EE-3D98-4230-AECB-20DEAD79A9B6}" destId="{4D1D0A3B-7150-4E01-8D88-26DA0062987D}" srcOrd="0" destOrd="0" presId="urn:microsoft.com/office/officeart/2008/layout/CircleAccentTimeline"/>
    <dgm:cxn modelId="{6A1CE6A1-3AF8-4312-9C8F-60E871CAAF76}" type="presParOf" srcId="{997673EE-3D98-4230-AECB-20DEAD79A9B6}" destId="{BAA650F7-6FFD-410D-B071-A1CC02AD1486}" srcOrd="1" destOrd="0" presId="urn:microsoft.com/office/officeart/2008/layout/CircleAccentTimeline"/>
    <dgm:cxn modelId="{409896FE-491C-4FAB-A2BD-F35C5ADBCEBD}" type="presParOf" srcId="{997673EE-3D98-4230-AECB-20DEAD79A9B6}" destId="{0F2D382E-ECC1-47EC-848E-196CFA7E37C9}" srcOrd="2" destOrd="0" presId="urn:microsoft.com/office/officeart/2008/layout/CircleAccentTimeline"/>
    <dgm:cxn modelId="{A44D6D4F-8376-4616-8771-BFF5EB22495C}" type="presParOf" srcId="{7EA544FE-E7CA-40FD-A8C5-AE98E248F257}" destId="{5A5BDADA-0160-46EF-B083-A0F67D1288E1}" srcOrd="53" destOrd="0" presId="urn:microsoft.com/office/officeart/2008/layout/CircleAccentTimeline"/>
    <dgm:cxn modelId="{6CB10338-D53D-411E-BF13-859205CA1BCD}" type="presParOf" srcId="{7EA544FE-E7CA-40FD-A8C5-AE98E248F257}" destId="{0530C384-9B1E-468C-AD13-D17C2D31D3A0}" srcOrd="54" destOrd="0" presId="urn:microsoft.com/office/officeart/2008/layout/CircleAccentTimeline"/>
    <dgm:cxn modelId="{D100D785-10F7-4742-BB77-E207E4A7DB31}" type="presParOf" srcId="{7EA544FE-E7CA-40FD-A8C5-AE98E248F257}" destId="{9F1B1124-5869-4C30-B3CC-CF663DB39DCD}" srcOrd="55" destOrd="0" presId="urn:microsoft.com/office/officeart/2008/layout/CircleAccentTimeline"/>
    <dgm:cxn modelId="{4D7D038D-F498-47DD-8EC9-304CD4D5CE3D}" type="presParOf" srcId="{7EA544FE-E7CA-40FD-A8C5-AE98E248F257}" destId="{2E644B3F-486B-4804-9227-5EF281370DCF}" srcOrd="56" destOrd="0" presId="urn:microsoft.com/office/officeart/2008/layout/CircleAccentTimeline"/>
    <dgm:cxn modelId="{0FF4094A-CB5A-4310-A5F8-B3E212481777}" type="presParOf" srcId="{2E644B3F-486B-4804-9227-5EF281370DCF}" destId="{EF5BE9A6-B5EE-4957-8CE1-CEE87C11EBB9}" srcOrd="0" destOrd="0" presId="urn:microsoft.com/office/officeart/2008/layout/CircleAccentTimeline"/>
    <dgm:cxn modelId="{1774F08E-5B10-4BEB-B68D-8A459A5E929E}" type="presParOf" srcId="{2E644B3F-486B-4804-9227-5EF281370DCF}" destId="{86A167B4-E468-4614-BD5F-6066D6AF7AE0}" srcOrd="1" destOrd="0" presId="urn:microsoft.com/office/officeart/2008/layout/CircleAccentTimeline"/>
    <dgm:cxn modelId="{5C3E2F13-D151-4311-B420-FB0762EFE996}" type="presParOf" srcId="{2E644B3F-486B-4804-9227-5EF281370DCF}" destId="{6083C819-F685-45F2-ADD7-EA432CEB5D21}" srcOrd="2" destOrd="0" presId="urn:microsoft.com/office/officeart/2008/layout/CircleAccentTimeline"/>
    <dgm:cxn modelId="{14EFB125-6135-4A50-B299-CFACF948E4FA}" type="presParOf" srcId="{7EA544FE-E7CA-40FD-A8C5-AE98E248F257}" destId="{D4E36942-A4F0-487F-8C11-A45164D87719}" srcOrd="57" destOrd="0" presId="urn:microsoft.com/office/officeart/2008/layout/CircleAccentTimeline"/>
    <dgm:cxn modelId="{BF73CB2D-12DA-40CD-9C4A-13EC041B8A13}" type="presParOf" srcId="{7EA544FE-E7CA-40FD-A8C5-AE98E248F257}" destId="{BA869063-24D5-4AF4-99C1-E6FAA607CFC1}" srcOrd="58" destOrd="0" presId="urn:microsoft.com/office/officeart/2008/layout/CircleAccentTimeline"/>
    <dgm:cxn modelId="{2A511CF5-C769-4B16-8151-8E7D6AB28672}" type="presParOf" srcId="{7EA544FE-E7CA-40FD-A8C5-AE98E248F257}" destId="{69DA50E4-F336-423C-8C3E-16E56740DD0A}" srcOrd="59" destOrd="0" presId="urn:microsoft.com/office/officeart/2008/layout/CircleAccentTimeline"/>
    <dgm:cxn modelId="{4EE64CF2-4182-4D3B-8AA6-2ABC5AD9DA66}" type="presParOf" srcId="{7EA544FE-E7CA-40FD-A8C5-AE98E248F257}" destId="{8FBE4C60-8149-47E0-B8CA-A9597C94F8BF}" srcOrd="60" destOrd="0" presId="urn:microsoft.com/office/officeart/2008/layout/CircleAccentTimeline"/>
    <dgm:cxn modelId="{38CD2989-B80E-4278-86FD-683306B4A4A1}" type="presParOf" srcId="{8FBE4C60-8149-47E0-B8CA-A9597C94F8BF}" destId="{C99F4179-6781-446C-ABBA-A294A47CBEA5}" srcOrd="0" destOrd="0" presId="urn:microsoft.com/office/officeart/2008/layout/CircleAccentTimeline"/>
    <dgm:cxn modelId="{B1136B27-0ADC-440B-80DA-BC48E7727884}" type="presParOf" srcId="{8FBE4C60-8149-47E0-B8CA-A9597C94F8BF}" destId="{693EBEB8-A714-48D5-A9DF-2BC26A410ECD}" srcOrd="1" destOrd="0" presId="urn:microsoft.com/office/officeart/2008/layout/CircleAccentTimeline"/>
    <dgm:cxn modelId="{8D689F50-9BC0-4174-AE71-48D485CBF0E9}" type="presParOf" srcId="{8FBE4C60-8149-47E0-B8CA-A9597C94F8BF}" destId="{13C86577-6462-4644-BE56-88A53E2D599F}" srcOrd="2" destOrd="0" presId="urn:microsoft.com/office/officeart/2008/layout/CircleAccentTimeline"/>
    <dgm:cxn modelId="{B797AF0D-B0E8-4326-842C-D39A8BF27F16}" type="presParOf" srcId="{7EA544FE-E7CA-40FD-A8C5-AE98E248F257}" destId="{8D21CA2F-EA2D-4401-95DB-678A32ADA741}" srcOrd="61" destOrd="0" presId="urn:microsoft.com/office/officeart/2008/layout/CircleAccentTimeline"/>
    <dgm:cxn modelId="{D32DCE8C-DDF1-4839-BEE9-C50FD42D3632}" type="presParOf" srcId="{7EA544FE-E7CA-40FD-A8C5-AE98E248F257}" destId="{E3318E46-157F-4A9A-9C55-51053DB9A59B}" srcOrd="62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169F2-F413-4D6E-9C18-BA0E61D29D7C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24B93B-AB05-4969-8BAC-A02D93487660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Система проверки хода выполнения работ (система </a:t>
          </a:r>
          <a:r>
            <a:rPr lang="ru-RU" dirty="0" err="1">
              <a:solidFill>
                <a:schemeClr val="bg1"/>
              </a:solidFill>
            </a:rPr>
            <a:t>постпрокторинга</a:t>
          </a:r>
          <a:r>
            <a:rPr lang="ru-RU" dirty="0">
              <a:solidFill>
                <a:schemeClr val="bg1"/>
              </a:solidFill>
            </a:rPr>
            <a:t>) предоставляется Оператором конкурса</a:t>
          </a:r>
        </a:p>
      </dgm:t>
    </dgm:pt>
    <dgm:pt modelId="{916570EB-0CCB-4242-868F-86A260DD46EE}" type="parTrans" cxnId="{AEA380B1-F415-4ABF-82A6-08AD23F8EE9B}">
      <dgm:prSet/>
      <dgm:spPr/>
      <dgm:t>
        <a:bodyPr/>
        <a:lstStyle/>
        <a:p>
          <a:endParaRPr lang="ru-RU"/>
        </a:p>
      </dgm:t>
    </dgm:pt>
    <dgm:pt modelId="{8628CFF2-EA2B-410E-B92C-05BB59F20BBE}" type="sibTrans" cxnId="{AEA380B1-F415-4ABF-82A6-08AD23F8EE9B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C595610F-E100-4C69-AD78-2A89E40CABB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Вуз-разработчик предварительно назначает ответственных лиц за процедуру постпрокторинга, которым выдаются учетные данные для доступа в систему</a:t>
          </a:r>
        </a:p>
      </dgm:t>
    </dgm:pt>
    <dgm:pt modelId="{3455D000-09DB-4C72-AAA9-B23DF57B3BD5}" type="parTrans" cxnId="{880845F4-AF29-4BC6-B32A-26A8851B2729}">
      <dgm:prSet/>
      <dgm:spPr/>
      <dgm:t>
        <a:bodyPr/>
        <a:lstStyle/>
        <a:p>
          <a:endParaRPr lang="ru-RU"/>
        </a:p>
      </dgm:t>
    </dgm:pt>
    <dgm:pt modelId="{8E75DE06-406A-461C-A850-842C5AE8A4D5}" type="sibTrans" cxnId="{880845F4-AF29-4BC6-B32A-26A8851B2729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18F9A21-ECF6-4EC4-AF58-7785B77EA067}">
      <dgm:prSet/>
      <dgm:spPr>
        <a:ln>
          <a:solidFill>
            <a:srgbClr val="21A0FF"/>
          </a:solidFill>
        </a:ln>
      </dgm:spPr>
      <dgm:t>
        <a:bodyPr/>
        <a:lstStyle/>
        <a:p>
          <a:r>
            <a:rPr lang="ru-RU" dirty="0"/>
            <a:t>После выполнения учащимися заданий в системе my.mcko.ru вузу-разработчику заданий предоставляется пул сессий для проверки. </a:t>
          </a:r>
        </a:p>
      </dgm:t>
    </dgm:pt>
    <dgm:pt modelId="{B1FF8A35-43D9-407A-9105-FEE93750C13E}" type="parTrans" cxnId="{8BC19BD8-C322-4F5D-A30A-5280E459D107}">
      <dgm:prSet/>
      <dgm:spPr/>
      <dgm:t>
        <a:bodyPr/>
        <a:lstStyle/>
        <a:p>
          <a:endParaRPr lang="ru-RU"/>
        </a:p>
      </dgm:t>
    </dgm:pt>
    <dgm:pt modelId="{900DC1E9-7E9F-4137-81FC-A194A1C75AC7}" type="sibTrans" cxnId="{8BC19BD8-C322-4F5D-A30A-5280E459D107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7F44417D-D575-4AFC-9081-B8C471566530}">
      <dgm:prSet custT="1"/>
      <dgm:spPr>
        <a:solidFill>
          <a:srgbClr val="25C6E3">
            <a:lumMod val="20000"/>
            <a:lumOff val="80000"/>
          </a:srgbClr>
        </a:solidFill>
        <a:ln w="3175">
          <a:solidFill>
            <a:srgbClr val="25C6E3">
              <a:lumMod val="40000"/>
              <a:lumOff val="60000"/>
            </a:srgb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92456" tIns="92456" rIns="92456" bIns="9245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В случае отклонения работы учащегося необходимо </a:t>
          </a:r>
          <a:r>
            <a:rPr lang="ru-RU" sz="1300" b="1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зафиксировать</a:t>
          </a:r>
          <a:r>
            <a:rPr lang="ru-RU" sz="1300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 причину и время инцидента</a:t>
          </a:r>
        </a:p>
      </dgm:t>
    </dgm:pt>
    <dgm:pt modelId="{91938E1E-FC80-4FB3-B2ED-12A442671EC3}" type="parTrans" cxnId="{90B58D96-35B6-4CDE-BAD8-6BA223B9A04F}">
      <dgm:prSet/>
      <dgm:spPr/>
      <dgm:t>
        <a:bodyPr/>
        <a:lstStyle/>
        <a:p>
          <a:endParaRPr lang="ru-RU"/>
        </a:p>
      </dgm:t>
    </dgm:pt>
    <dgm:pt modelId="{2D5B3D0D-6271-404C-92F5-102468763177}" type="sibTrans" cxnId="{90B58D96-35B6-4CDE-BAD8-6BA223B9A04F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8F72F0A-2BAD-4B94-8009-4CAE692B5AFB}">
      <dgm:prSet custT="1"/>
      <dgm:spPr>
        <a:solidFill>
          <a:srgbClr val="25C6E3">
            <a:lumMod val="20000"/>
            <a:lumOff val="80000"/>
          </a:srgbClr>
        </a:solidFill>
        <a:ln w="3175">
          <a:solidFill>
            <a:srgbClr val="25C6E3">
              <a:lumMod val="40000"/>
              <a:lumOff val="60000"/>
            </a:srgb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92456" tIns="92456" rIns="92456" bIns="92456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Вуз имеет возможность </a:t>
          </a:r>
          <a:r>
            <a:rPr lang="ru-RU" sz="1300" b="1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принять</a:t>
          </a:r>
          <a:r>
            <a:rPr lang="ru-RU" sz="1300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 или </a:t>
          </a:r>
          <a:r>
            <a:rPr lang="ru-RU" sz="1300" b="1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отклонить</a:t>
          </a:r>
          <a:r>
            <a:rPr lang="ru-RU" sz="1300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 работу учащегося (в случае выявления нарушений)</a:t>
          </a:r>
        </a:p>
      </dgm:t>
    </dgm:pt>
    <dgm:pt modelId="{40EC4843-8F21-4A2C-887C-0445C3FB0762}" type="parTrans" cxnId="{362D00AE-4E61-40D6-9EA1-F931A079E714}">
      <dgm:prSet/>
      <dgm:spPr/>
      <dgm:t>
        <a:bodyPr/>
        <a:lstStyle/>
        <a:p>
          <a:endParaRPr lang="ru-RU"/>
        </a:p>
      </dgm:t>
    </dgm:pt>
    <dgm:pt modelId="{B56FB702-B592-4DF7-9D9A-A3E3C337C0EC}" type="sibTrans" cxnId="{362D00AE-4E61-40D6-9EA1-F931A079E714}">
      <dgm:prSet/>
      <dgm:spPr/>
      <dgm:t>
        <a:bodyPr/>
        <a:lstStyle/>
        <a:p>
          <a:endParaRPr lang="ru-RU"/>
        </a:p>
      </dgm:t>
    </dgm:pt>
    <dgm:pt modelId="{B3E18C2D-F841-4C3E-B3E6-96A39D6AE921}">
      <dgm:prSet/>
      <dgm:spPr>
        <a:solidFill>
          <a:schemeClr val="accent1">
            <a:lumMod val="20000"/>
            <a:lumOff val="80000"/>
          </a:schemeClr>
        </a:solidFill>
        <a:ln w="3175"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/>
            <a:t>Примерное расчетное время для просмотра работы одного учащегося - 10 мин</a:t>
          </a:r>
          <a:endParaRPr lang="ru-RU" dirty="0"/>
        </a:p>
      </dgm:t>
    </dgm:pt>
    <dgm:pt modelId="{9647932F-E88F-4435-9D32-C20E957B9AE0}" type="parTrans" cxnId="{181F7B80-F4D4-4D94-8FB4-EF3B946A4267}">
      <dgm:prSet/>
      <dgm:spPr/>
      <dgm:t>
        <a:bodyPr/>
        <a:lstStyle/>
        <a:p>
          <a:endParaRPr lang="ru-RU"/>
        </a:p>
      </dgm:t>
    </dgm:pt>
    <dgm:pt modelId="{7DD1EB8B-7311-44DA-8663-CE6588709545}" type="sibTrans" cxnId="{181F7B80-F4D4-4D94-8FB4-EF3B946A4267}">
      <dgm:prSet custT="1"/>
      <dgm:spPr>
        <a:noFill/>
        <a:ln w="6350" cap="flat" cmpd="sng" algn="ctr">
          <a:solidFill>
            <a:srgbClr val="0070C0"/>
          </a:solidFill>
          <a:prstDash val="solid"/>
          <a:miter lim="800000"/>
          <a:tailEnd type="arrow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 Light"/>
            <a:ea typeface="+mn-ea"/>
            <a:cs typeface="+mn-cs"/>
          </a:endParaRPr>
        </a:p>
      </dgm:t>
    </dgm:pt>
    <dgm:pt modelId="{1C5B625D-278F-4808-8DFA-3161FFF17E59}" type="pres">
      <dgm:prSet presAssocID="{420169F2-F413-4D6E-9C18-BA0E61D29D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7CAA7B-6A37-437C-A642-7CADD7EDE1BD}" type="pres">
      <dgm:prSet presAssocID="{E024B93B-AB05-4969-8BAC-A02D9348766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04303-7B06-4280-91BF-581B39222FB2}" type="pres">
      <dgm:prSet presAssocID="{8628CFF2-EA2B-410E-B92C-05BB59F20BB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3DC6EED5-B801-46FE-8723-B5A29A5F4701}" type="pres">
      <dgm:prSet presAssocID="{8628CFF2-EA2B-410E-B92C-05BB59F20BBE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35D3E1C0-6C95-4701-90C6-EC8734D96C07}" type="pres">
      <dgm:prSet presAssocID="{C595610F-E100-4C69-AD78-2A89E40CABB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1FD0C-9C21-4430-95C6-E29E6619E903}" type="pres">
      <dgm:prSet presAssocID="{8E75DE06-406A-461C-A850-842C5AE8A4D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126AD5A-24EB-4FFC-B77D-1D84A0C2BE70}" type="pres">
      <dgm:prSet presAssocID="{8E75DE06-406A-461C-A850-842C5AE8A4D5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08227E29-5E86-407D-BA35-F254D38B366C}" type="pres">
      <dgm:prSet presAssocID="{B18F9A21-ECF6-4EC4-AF58-7785B77EA06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BB36C-3EEC-4133-A177-364EE9625AAC}" type="pres">
      <dgm:prSet presAssocID="{900DC1E9-7E9F-4137-81FC-A194A1C75AC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20EBADB8-BA7B-4B2F-8E60-0F59F6BBC142}" type="pres">
      <dgm:prSet presAssocID="{900DC1E9-7E9F-4137-81FC-A194A1C75AC7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0CA0A3D9-4877-4384-8765-AE00638D5005}" type="pres">
      <dgm:prSet presAssocID="{B3E18C2D-F841-4C3E-B3E6-96A39D6AE92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D4211-A8AC-413B-B6D1-26E94235727E}" type="pres">
      <dgm:prSet presAssocID="{7DD1EB8B-7311-44DA-8663-CE6588709545}" presName="sibTrans" presStyleLbl="sibTrans1D1" presStyleIdx="3" presStyleCnt="5"/>
      <dgm:spPr>
        <a:xfrm>
          <a:off x="1868346" y="3426040"/>
          <a:ext cx="2945877" cy="520255"/>
        </a:xfrm>
        <a:custGeom>
          <a:avLst/>
          <a:gdLst/>
          <a:ahLst/>
          <a:cxnLst/>
          <a:rect l="0" t="0" r="0" b="0"/>
          <a:pathLst>
            <a:path>
              <a:moveTo>
                <a:pt x="2945877" y="0"/>
              </a:moveTo>
              <a:lnTo>
                <a:pt x="2945877" y="277227"/>
              </a:lnTo>
              <a:lnTo>
                <a:pt x="0" y="277227"/>
              </a:lnTo>
              <a:lnTo>
                <a:pt x="0" y="52025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8D4ADAA-D3B7-4834-9A22-F9BA343368C7}" type="pres">
      <dgm:prSet presAssocID="{7DD1EB8B-7311-44DA-8663-CE6588709545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96BB80FF-26B5-4427-8B61-4796E2E2BDEF}" type="pres">
      <dgm:prSet presAssocID="{68F72F0A-2BAD-4B94-8009-4CAE692B5AFB}" presName="node" presStyleLbl="node1" presStyleIdx="4" presStyleCnt="6">
        <dgm:presLayoutVars>
          <dgm:bulletEnabled val="1"/>
        </dgm:presLayoutVars>
      </dgm:prSet>
      <dgm:spPr>
        <a:xfrm>
          <a:off x="670834" y="3978695"/>
          <a:ext cx="2395022" cy="1437013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FCFC438A-A8DB-4F35-AB32-EBDA0325172E}" type="pres">
      <dgm:prSet presAssocID="{B56FB702-B592-4DF7-9D9A-A3E3C337C0EC}" presName="sibTrans" presStyleLbl="sibTrans1D1" presStyleIdx="4" presStyleCnt="5"/>
      <dgm:spPr/>
      <dgm:t>
        <a:bodyPr/>
        <a:lstStyle/>
        <a:p>
          <a:endParaRPr lang="ru-RU"/>
        </a:p>
      </dgm:t>
    </dgm:pt>
    <dgm:pt modelId="{944D28D0-52E4-4626-A1F5-18EF11448589}" type="pres">
      <dgm:prSet presAssocID="{B56FB702-B592-4DF7-9D9A-A3E3C337C0EC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12C8C431-D7FA-449B-9484-D637210E20B2}" type="pres">
      <dgm:prSet presAssocID="{7F44417D-D575-4AFC-9081-B8C471566530}" presName="node" presStyleLbl="node1" presStyleIdx="5" presStyleCnt="6">
        <dgm:presLayoutVars>
          <dgm:bulletEnabled val="1"/>
        </dgm:presLayoutVars>
      </dgm:prSet>
      <dgm:spPr>
        <a:xfrm>
          <a:off x="3616712" y="3978695"/>
          <a:ext cx="2395022" cy="1437013"/>
        </a:xfrm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EA380B1-F415-4ABF-82A6-08AD23F8EE9B}" srcId="{420169F2-F413-4D6E-9C18-BA0E61D29D7C}" destId="{E024B93B-AB05-4969-8BAC-A02D93487660}" srcOrd="0" destOrd="0" parTransId="{916570EB-0CCB-4242-868F-86A260DD46EE}" sibTransId="{8628CFF2-EA2B-410E-B92C-05BB59F20BBE}"/>
    <dgm:cxn modelId="{EED800FD-D56B-48A7-BE3E-9A912D6338BD}" type="presOf" srcId="{68F72F0A-2BAD-4B94-8009-4CAE692B5AFB}" destId="{96BB80FF-26B5-4427-8B61-4796E2E2BDEF}" srcOrd="0" destOrd="0" presId="urn:microsoft.com/office/officeart/2005/8/layout/bProcess3"/>
    <dgm:cxn modelId="{0198ED1F-5014-4BDD-9118-E27464B8F530}" type="presOf" srcId="{900DC1E9-7E9F-4137-81FC-A194A1C75AC7}" destId="{20EBADB8-BA7B-4B2F-8E60-0F59F6BBC142}" srcOrd="1" destOrd="0" presId="urn:microsoft.com/office/officeart/2005/8/layout/bProcess3"/>
    <dgm:cxn modelId="{181F7B80-F4D4-4D94-8FB4-EF3B946A4267}" srcId="{420169F2-F413-4D6E-9C18-BA0E61D29D7C}" destId="{B3E18C2D-F841-4C3E-B3E6-96A39D6AE921}" srcOrd="3" destOrd="0" parTransId="{9647932F-E88F-4435-9D32-C20E957B9AE0}" sibTransId="{7DD1EB8B-7311-44DA-8663-CE6588709545}"/>
    <dgm:cxn modelId="{B3CABD91-5263-4034-8AF7-22228450C7A8}" type="presOf" srcId="{E024B93B-AB05-4969-8BAC-A02D93487660}" destId="{877CAA7B-6A37-437C-A642-7CADD7EDE1BD}" srcOrd="0" destOrd="0" presId="urn:microsoft.com/office/officeart/2005/8/layout/bProcess3"/>
    <dgm:cxn modelId="{B74D2F92-1F60-4D0F-A757-E5B7037AB1FB}" type="presOf" srcId="{B56FB702-B592-4DF7-9D9A-A3E3C337C0EC}" destId="{944D28D0-52E4-4626-A1F5-18EF11448589}" srcOrd="1" destOrd="0" presId="urn:microsoft.com/office/officeart/2005/8/layout/bProcess3"/>
    <dgm:cxn modelId="{83FB0ABA-0AC0-40B2-892E-C65C0A570B37}" type="presOf" srcId="{7F44417D-D575-4AFC-9081-B8C471566530}" destId="{12C8C431-D7FA-449B-9484-D637210E20B2}" srcOrd="0" destOrd="0" presId="urn:microsoft.com/office/officeart/2005/8/layout/bProcess3"/>
    <dgm:cxn modelId="{4E8443F6-D48B-44E9-87A2-70453E2EAAF9}" type="presOf" srcId="{8E75DE06-406A-461C-A850-842C5AE8A4D5}" destId="{7AB1FD0C-9C21-4430-95C6-E29E6619E903}" srcOrd="0" destOrd="0" presId="urn:microsoft.com/office/officeart/2005/8/layout/bProcess3"/>
    <dgm:cxn modelId="{7B14E0F2-FD16-4700-BEF0-263EF23C8A93}" type="presOf" srcId="{B3E18C2D-F841-4C3E-B3E6-96A39D6AE921}" destId="{0CA0A3D9-4877-4384-8765-AE00638D5005}" srcOrd="0" destOrd="0" presId="urn:microsoft.com/office/officeart/2005/8/layout/bProcess3"/>
    <dgm:cxn modelId="{8D5B40BA-A291-4534-8A55-C631C3877384}" type="presOf" srcId="{B56FB702-B592-4DF7-9D9A-A3E3C337C0EC}" destId="{FCFC438A-A8DB-4F35-AB32-EBDA0325172E}" srcOrd="0" destOrd="0" presId="urn:microsoft.com/office/officeart/2005/8/layout/bProcess3"/>
    <dgm:cxn modelId="{362D00AE-4E61-40D6-9EA1-F931A079E714}" srcId="{420169F2-F413-4D6E-9C18-BA0E61D29D7C}" destId="{68F72F0A-2BAD-4B94-8009-4CAE692B5AFB}" srcOrd="4" destOrd="0" parTransId="{40EC4843-8F21-4A2C-887C-0445C3FB0762}" sibTransId="{B56FB702-B592-4DF7-9D9A-A3E3C337C0EC}"/>
    <dgm:cxn modelId="{CF1BC616-AFAD-41F4-873B-38745162294B}" type="presOf" srcId="{7DD1EB8B-7311-44DA-8663-CE6588709545}" destId="{18D4ADAA-D3B7-4834-9A22-F9BA343368C7}" srcOrd="1" destOrd="0" presId="urn:microsoft.com/office/officeart/2005/8/layout/bProcess3"/>
    <dgm:cxn modelId="{6CB0091B-B3E5-4B1C-976A-75F2BB23BDE7}" type="presOf" srcId="{8628CFF2-EA2B-410E-B92C-05BB59F20BBE}" destId="{3DC6EED5-B801-46FE-8723-B5A29A5F4701}" srcOrd="1" destOrd="0" presId="urn:microsoft.com/office/officeart/2005/8/layout/bProcess3"/>
    <dgm:cxn modelId="{C1E1B843-55A5-4E50-A28A-2956B398E014}" type="presOf" srcId="{8628CFF2-EA2B-410E-B92C-05BB59F20BBE}" destId="{89C04303-7B06-4280-91BF-581B39222FB2}" srcOrd="0" destOrd="0" presId="urn:microsoft.com/office/officeart/2005/8/layout/bProcess3"/>
    <dgm:cxn modelId="{E3A9BAA8-7C42-461E-81BD-8F2C9E7F6BCE}" type="presOf" srcId="{420169F2-F413-4D6E-9C18-BA0E61D29D7C}" destId="{1C5B625D-278F-4808-8DFA-3161FFF17E59}" srcOrd="0" destOrd="0" presId="urn:microsoft.com/office/officeart/2005/8/layout/bProcess3"/>
    <dgm:cxn modelId="{8BC19BD8-C322-4F5D-A30A-5280E459D107}" srcId="{420169F2-F413-4D6E-9C18-BA0E61D29D7C}" destId="{B18F9A21-ECF6-4EC4-AF58-7785B77EA067}" srcOrd="2" destOrd="0" parTransId="{B1FF8A35-43D9-407A-9105-FEE93750C13E}" sibTransId="{900DC1E9-7E9F-4137-81FC-A194A1C75AC7}"/>
    <dgm:cxn modelId="{880845F4-AF29-4BC6-B32A-26A8851B2729}" srcId="{420169F2-F413-4D6E-9C18-BA0E61D29D7C}" destId="{C595610F-E100-4C69-AD78-2A89E40CABB3}" srcOrd="1" destOrd="0" parTransId="{3455D000-09DB-4C72-AAA9-B23DF57B3BD5}" sibTransId="{8E75DE06-406A-461C-A850-842C5AE8A4D5}"/>
    <dgm:cxn modelId="{563EF184-FB01-4A71-A737-C85E706329CF}" type="presOf" srcId="{C595610F-E100-4C69-AD78-2A89E40CABB3}" destId="{35D3E1C0-6C95-4701-90C6-EC8734D96C07}" srcOrd="0" destOrd="0" presId="urn:microsoft.com/office/officeart/2005/8/layout/bProcess3"/>
    <dgm:cxn modelId="{F32BF4B9-742A-4046-8DC8-396B1AB845A4}" type="presOf" srcId="{B18F9A21-ECF6-4EC4-AF58-7785B77EA067}" destId="{08227E29-5E86-407D-BA35-F254D38B366C}" srcOrd="0" destOrd="0" presId="urn:microsoft.com/office/officeart/2005/8/layout/bProcess3"/>
    <dgm:cxn modelId="{90B58D96-35B6-4CDE-BAD8-6BA223B9A04F}" srcId="{420169F2-F413-4D6E-9C18-BA0E61D29D7C}" destId="{7F44417D-D575-4AFC-9081-B8C471566530}" srcOrd="5" destOrd="0" parTransId="{91938E1E-FC80-4FB3-B2ED-12A442671EC3}" sibTransId="{2D5B3D0D-6271-404C-92F5-102468763177}"/>
    <dgm:cxn modelId="{2B82DFDF-E92E-4BD1-BCAC-986D955BA724}" type="presOf" srcId="{900DC1E9-7E9F-4137-81FC-A194A1C75AC7}" destId="{806BB36C-3EEC-4133-A177-364EE9625AAC}" srcOrd="0" destOrd="0" presId="urn:microsoft.com/office/officeart/2005/8/layout/bProcess3"/>
    <dgm:cxn modelId="{488855C9-7AC8-4D81-B614-5F605DCDBDDE}" type="presOf" srcId="{8E75DE06-406A-461C-A850-842C5AE8A4D5}" destId="{2126AD5A-24EB-4FFC-B77D-1D84A0C2BE70}" srcOrd="1" destOrd="0" presId="urn:microsoft.com/office/officeart/2005/8/layout/bProcess3"/>
    <dgm:cxn modelId="{964A5C29-7CF4-4AFA-957B-1B80A624CBFC}" type="presOf" srcId="{7DD1EB8B-7311-44DA-8663-CE6588709545}" destId="{EAFD4211-A8AC-413B-B6D1-26E94235727E}" srcOrd="0" destOrd="0" presId="urn:microsoft.com/office/officeart/2005/8/layout/bProcess3"/>
    <dgm:cxn modelId="{762206AE-A2AB-4700-9018-AF5FDAD4E565}" type="presParOf" srcId="{1C5B625D-278F-4808-8DFA-3161FFF17E59}" destId="{877CAA7B-6A37-437C-A642-7CADD7EDE1BD}" srcOrd="0" destOrd="0" presId="urn:microsoft.com/office/officeart/2005/8/layout/bProcess3"/>
    <dgm:cxn modelId="{B67B9813-CF69-414F-ADA4-806C97ECBB65}" type="presParOf" srcId="{1C5B625D-278F-4808-8DFA-3161FFF17E59}" destId="{89C04303-7B06-4280-91BF-581B39222FB2}" srcOrd="1" destOrd="0" presId="urn:microsoft.com/office/officeart/2005/8/layout/bProcess3"/>
    <dgm:cxn modelId="{92F98B21-3F5D-4A95-AA21-417DCB2F74FA}" type="presParOf" srcId="{89C04303-7B06-4280-91BF-581B39222FB2}" destId="{3DC6EED5-B801-46FE-8723-B5A29A5F4701}" srcOrd="0" destOrd="0" presId="urn:microsoft.com/office/officeart/2005/8/layout/bProcess3"/>
    <dgm:cxn modelId="{012BD5A9-C35B-4523-ABD3-CCFE4B6E05AD}" type="presParOf" srcId="{1C5B625D-278F-4808-8DFA-3161FFF17E59}" destId="{35D3E1C0-6C95-4701-90C6-EC8734D96C07}" srcOrd="2" destOrd="0" presId="urn:microsoft.com/office/officeart/2005/8/layout/bProcess3"/>
    <dgm:cxn modelId="{24BA72E5-6807-4CB6-83B5-ECBE508CBF39}" type="presParOf" srcId="{1C5B625D-278F-4808-8DFA-3161FFF17E59}" destId="{7AB1FD0C-9C21-4430-95C6-E29E6619E903}" srcOrd="3" destOrd="0" presId="urn:microsoft.com/office/officeart/2005/8/layout/bProcess3"/>
    <dgm:cxn modelId="{F8FCF9B8-A9C4-417B-84D8-A79200011B0C}" type="presParOf" srcId="{7AB1FD0C-9C21-4430-95C6-E29E6619E903}" destId="{2126AD5A-24EB-4FFC-B77D-1D84A0C2BE70}" srcOrd="0" destOrd="0" presId="urn:microsoft.com/office/officeart/2005/8/layout/bProcess3"/>
    <dgm:cxn modelId="{314478BB-FE67-4317-9419-C3F2CD10FA9E}" type="presParOf" srcId="{1C5B625D-278F-4808-8DFA-3161FFF17E59}" destId="{08227E29-5E86-407D-BA35-F254D38B366C}" srcOrd="4" destOrd="0" presId="urn:microsoft.com/office/officeart/2005/8/layout/bProcess3"/>
    <dgm:cxn modelId="{BD32664F-41AF-4C90-86FB-11FF8F942ACC}" type="presParOf" srcId="{1C5B625D-278F-4808-8DFA-3161FFF17E59}" destId="{806BB36C-3EEC-4133-A177-364EE9625AAC}" srcOrd="5" destOrd="0" presId="urn:microsoft.com/office/officeart/2005/8/layout/bProcess3"/>
    <dgm:cxn modelId="{EE9EE3F6-7247-449A-B60F-A8F7D0F33A24}" type="presParOf" srcId="{806BB36C-3EEC-4133-A177-364EE9625AAC}" destId="{20EBADB8-BA7B-4B2F-8E60-0F59F6BBC142}" srcOrd="0" destOrd="0" presId="urn:microsoft.com/office/officeart/2005/8/layout/bProcess3"/>
    <dgm:cxn modelId="{190A7DDE-81E9-4AA1-A335-556E7FFC92B7}" type="presParOf" srcId="{1C5B625D-278F-4808-8DFA-3161FFF17E59}" destId="{0CA0A3D9-4877-4384-8765-AE00638D5005}" srcOrd="6" destOrd="0" presId="urn:microsoft.com/office/officeart/2005/8/layout/bProcess3"/>
    <dgm:cxn modelId="{F26B2FBE-A802-44FA-A78C-C96BF71E32A5}" type="presParOf" srcId="{1C5B625D-278F-4808-8DFA-3161FFF17E59}" destId="{EAFD4211-A8AC-413B-B6D1-26E94235727E}" srcOrd="7" destOrd="0" presId="urn:microsoft.com/office/officeart/2005/8/layout/bProcess3"/>
    <dgm:cxn modelId="{C9F7C86C-EEA2-4AB2-BF78-7B8BD2E8DCF7}" type="presParOf" srcId="{EAFD4211-A8AC-413B-B6D1-26E94235727E}" destId="{18D4ADAA-D3B7-4834-9A22-F9BA343368C7}" srcOrd="0" destOrd="0" presId="urn:microsoft.com/office/officeart/2005/8/layout/bProcess3"/>
    <dgm:cxn modelId="{3CA56C6A-D38E-4301-BB5B-DA67D4166EEC}" type="presParOf" srcId="{1C5B625D-278F-4808-8DFA-3161FFF17E59}" destId="{96BB80FF-26B5-4427-8B61-4796E2E2BDEF}" srcOrd="8" destOrd="0" presId="urn:microsoft.com/office/officeart/2005/8/layout/bProcess3"/>
    <dgm:cxn modelId="{EA01DEE9-149E-42E0-B6F4-35AFB811FB98}" type="presParOf" srcId="{1C5B625D-278F-4808-8DFA-3161FFF17E59}" destId="{FCFC438A-A8DB-4F35-AB32-EBDA0325172E}" srcOrd="9" destOrd="0" presId="urn:microsoft.com/office/officeart/2005/8/layout/bProcess3"/>
    <dgm:cxn modelId="{7559E95A-AB5B-4360-A44A-ED400E8BD0EF}" type="presParOf" srcId="{FCFC438A-A8DB-4F35-AB32-EBDA0325172E}" destId="{944D28D0-52E4-4626-A1F5-18EF11448589}" srcOrd="0" destOrd="0" presId="urn:microsoft.com/office/officeart/2005/8/layout/bProcess3"/>
    <dgm:cxn modelId="{58458D58-C083-4F32-82F4-AAD367282916}" type="presParOf" srcId="{1C5B625D-278F-4808-8DFA-3161FFF17E59}" destId="{12C8C431-D7FA-449B-9484-D637210E20B2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0E0B41-B3E7-4385-8BD0-17B5F0AFA102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BDD3D09-BED8-49ED-9C48-6BCA6CC60326}">
      <dgm:prSet phldrT="[Текст]" custT="1"/>
      <dgm:spPr>
        <a:solidFill>
          <a:schemeClr val="accent4">
            <a:lumMod val="60000"/>
            <a:lumOff val="40000"/>
            <a:alpha val="17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ru-RU" sz="1400" dirty="0">
              <a:solidFill>
                <a:schemeClr val="tx1"/>
              </a:solidFill>
            </a:rPr>
            <a:t>формы и методы, используемые для достижения эффективного участия</a:t>
          </a:r>
        </a:p>
      </dgm:t>
    </dgm:pt>
    <dgm:pt modelId="{11B0518D-E20C-4E44-A714-892956D29EF5}" type="parTrans" cxnId="{C6E776F3-A57D-45A5-A860-C0E21742151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746DF9C-1B47-4757-9AEC-A0CEA30EC872}" type="sibTrans" cxnId="{C6E776F3-A57D-45A5-A860-C0E21742151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001EB3D-92E6-4738-9E61-6B3AE022E075}">
      <dgm:prSet custT="1"/>
      <dgm:spPr>
        <a:solidFill>
          <a:schemeClr val="accent3">
            <a:lumMod val="60000"/>
            <a:lumOff val="40000"/>
            <a:alpha val="17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ru-RU" sz="1400" dirty="0">
              <a:solidFill>
                <a:schemeClr val="tx1"/>
              </a:solidFill>
            </a:rPr>
            <a:t>рекомендации по проведению </a:t>
          </a:r>
        </a:p>
      </dgm:t>
    </dgm:pt>
    <dgm:pt modelId="{33587259-5657-4468-8071-788D9514BC33}" type="parTrans" cxnId="{9B3884C0-7A1C-4AEA-84C4-2BCE368FA82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8E6C9D3-A358-4FAB-8F9E-CF1028DBA933}" type="sibTrans" cxnId="{9B3884C0-7A1C-4AEA-84C4-2BCE368FA82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9496E61-8301-4F52-83A2-C86850A567F1}">
      <dgm:prSet custT="1"/>
      <dgm:spPr>
        <a:solidFill>
          <a:schemeClr val="accent3">
            <a:lumMod val="50000"/>
            <a:alpha val="17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ru-RU" sz="1400" dirty="0">
              <a:solidFill>
                <a:schemeClr val="tx1"/>
              </a:solidFill>
            </a:rPr>
            <a:t>методика оценки заданий</a:t>
          </a:r>
        </a:p>
      </dgm:t>
    </dgm:pt>
    <dgm:pt modelId="{C670F07F-EEFD-4BFD-A8D9-656C946EFA1B}" type="parTrans" cxnId="{819D346A-8998-4BCE-AED5-B491B0CEC1D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AACBFB1-6BA1-4443-BCAE-742163A4502D}" type="sibTrans" cxnId="{819D346A-8998-4BCE-AED5-B491B0CEC1D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3873BDC-CD05-4B50-8F15-C1A8BBC520A4}">
      <dgm:prSet custT="1"/>
      <dgm:spPr>
        <a:solidFill>
          <a:schemeClr val="accent1">
            <a:lumMod val="50000"/>
            <a:alpha val="17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ru-RU" sz="1400" dirty="0">
              <a:solidFill>
                <a:schemeClr val="tx1"/>
              </a:solidFill>
            </a:rPr>
            <a:t>описание возможных трудностей при подготовке</a:t>
          </a:r>
        </a:p>
      </dgm:t>
    </dgm:pt>
    <dgm:pt modelId="{82DEF4DB-EF69-4D97-96D7-7CBF5F005CE7}" type="parTrans" cxnId="{C8DB3CCD-2AB5-4D25-A422-F4D890268B68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10287AC-ECA1-400E-A7F4-54829C84CA52}" type="sibTrans" cxnId="{C8DB3CCD-2AB5-4D25-A422-F4D890268B68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2227BBA-F82D-46A8-8D60-5869BB7515B6}">
      <dgm:prSet custT="1"/>
      <dgm:spPr>
        <a:solidFill>
          <a:schemeClr val="tx2">
            <a:lumMod val="60000"/>
            <a:lumOff val="40000"/>
            <a:alpha val="17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n-US" sz="1400" dirty="0" err="1">
              <a:solidFill>
                <a:schemeClr val="tx1"/>
              </a:solidFill>
            </a:rPr>
            <a:t>разбор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типичных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ошибок</a:t>
          </a:r>
          <a:endParaRPr lang="ru-RU" sz="1400" dirty="0">
            <a:solidFill>
              <a:schemeClr val="tx1"/>
            </a:solidFill>
          </a:endParaRPr>
        </a:p>
      </dgm:t>
    </dgm:pt>
    <dgm:pt modelId="{8E0C2155-D548-4E59-AA69-17272B809484}" type="parTrans" cxnId="{92105416-426F-4B92-BC1B-F4EDBBF48D8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2675B31-2789-4C6F-A9CC-11F17588174C}" type="sibTrans" cxnId="{92105416-426F-4B92-BC1B-F4EDBBF48D8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4D70925-DC4C-4F20-93CE-AEA7366489BF}" type="pres">
      <dgm:prSet presAssocID="{160E0B41-B3E7-4385-8BD0-17B5F0AFA1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547807-83F0-4194-98E9-490E11227D47}" type="pres">
      <dgm:prSet presAssocID="{32227BBA-F82D-46A8-8D60-5869BB7515B6}" presName="boxAndChildren" presStyleCnt="0"/>
      <dgm:spPr/>
    </dgm:pt>
    <dgm:pt modelId="{8584F6AD-ADCC-4485-91C0-4C1B8FE8B86E}" type="pres">
      <dgm:prSet presAssocID="{32227BBA-F82D-46A8-8D60-5869BB7515B6}" presName="parentTextBox" presStyleLbl="node1" presStyleIdx="0" presStyleCnt="5"/>
      <dgm:spPr/>
      <dgm:t>
        <a:bodyPr/>
        <a:lstStyle/>
        <a:p>
          <a:endParaRPr lang="ru-RU"/>
        </a:p>
      </dgm:t>
    </dgm:pt>
    <dgm:pt modelId="{BB3B1D07-064A-4524-88A8-720DA4487B71}" type="pres">
      <dgm:prSet presAssocID="{710287AC-ECA1-400E-A7F4-54829C84CA52}" presName="sp" presStyleCnt="0"/>
      <dgm:spPr/>
    </dgm:pt>
    <dgm:pt modelId="{868657F4-95F3-4E74-865F-7B7A18F452FC}" type="pres">
      <dgm:prSet presAssocID="{33873BDC-CD05-4B50-8F15-C1A8BBC520A4}" presName="arrowAndChildren" presStyleCnt="0"/>
      <dgm:spPr/>
    </dgm:pt>
    <dgm:pt modelId="{EC248450-AC84-46B3-857C-7D88DC8D4965}" type="pres">
      <dgm:prSet presAssocID="{33873BDC-CD05-4B50-8F15-C1A8BBC520A4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2CF0337E-3239-4B98-BAB6-4A057F360D4B}" type="pres">
      <dgm:prSet presAssocID="{4AACBFB1-6BA1-4443-BCAE-742163A4502D}" presName="sp" presStyleCnt="0"/>
      <dgm:spPr/>
    </dgm:pt>
    <dgm:pt modelId="{9297DF8A-83F4-41D6-BB09-F4C72013002B}" type="pres">
      <dgm:prSet presAssocID="{89496E61-8301-4F52-83A2-C86850A567F1}" presName="arrowAndChildren" presStyleCnt="0"/>
      <dgm:spPr/>
    </dgm:pt>
    <dgm:pt modelId="{A7CBB299-FEDA-4F7B-8201-BECBF17521CA}" type="pres">
      <dgm:prSet presAssocID="{89496E61-8301-4F52-83A2-C86850A567F1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431B13E8-334B-4A0B-B018-D67E4BC38B6A}" type="pres">
      <dgm:prSet presAssocID="{98E6C9D3-A358-4FAB-8F9E-CF1028DBA933}" presName="sp" presStyleCnt="0"/>
      <dgm:spPr/>
    </dgm:pt>
    <dgm:pt modelId="{6856BE86-41A5-49B7-8DBC-AF40B60B88D7}" type="pres">
      <dgm:prSet presAssocID="{0001EB3D-92E6-4738-9E61-6B3AE022E075}" presName="arrowAndChildren" presStyleCnt="0"/>
      <dgm:spPr/>
    </dgm:pt>
    <dgm:pt modelId="{6695E6AD-80CB-4D88-8388-2F4107763AFE}" type="pres">
      <dgm:prSet presAssocID="{0001EB3D-92E6-4738-9E61-6B3AE022E075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D606DD3E-10A7-4A0E-9450-FE95D5047475}" type="pres">
      <dgm:prSet presAssocID="{6746DF9C-1B47-4757-9AEC-A0CEA30EC872}" presName="sp" presStyleCnt="0"/>
      <dgm:spPr/>
    </dgm:pt>
    <dgm:pt modelId="{54F82638-4A76-4E7C-88A6-6B39D52694C3}" type="pres">
      <dgm:prSet presAssocID="{2BDD3D09-BED8-49ED-9C48-6BCA6CC60326}" presName="arrowAndChildren" presStyleCnt="0"/>
      <dgm:spPr/>
    </dgm:pt>
    <dgm:pt modelId="{DE6A127B-9EDC-4C30-8BB6-4BB39B9BD298}" type="pres">
      <dgm:prSet presAssocID="{2BDD3D09-BED8-49ED-9C48-6BCA6CC60326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6826AACE-3464-49B8-94CB-45DE1CA17F5E}" type="presOf" srcId="{2BDD3D09-BED8-49ED-9C48-6BCA6CC60326}" destId="{DE6A127B-9EDC-4C30-8BB6-4BB39B9BD298}" srcOrd="0" destOrd="0" presId="urn:microsoft.com/office/officeart/2005/8/layout/process4"/>
    <dgm:cxn modelId="{0A59D5F0-83FF-4855-A3FC-4EADAD0BC4D1}" type="presOf" srcId="{160E0B41-B3E7-4385-8BD0-17B5F0AFA102}" destId="{74D70925-DC4C-4F20-93CE-AEA7366489BF}" srcOrd="0" destOrd="0" presId="urn:microsoft.com/office/officeart/2005/8/layout/process4"/>
    <dgm:cxn modelId="{C8DB3CCD-2AB5-4D25-A422-F4D890268B68}" srcId="{160E0B41-B3E7-4385-8BD0-17B5F0AFA102}" destId="{33873BDC-CD05-4B50-8F15-C1A8BBC520A4}" srcOrd="3" destOrd="0" parTransId="{82DEF4DB-EF69-4D97-96D7-7CBF5F005CE7}" sibTransId="{710287AC-ECA1-400E-A7F4-54829C84CA52}"/>
    <dgm:cxn modelId="{547E0846-9583-4429-ADCD-25830FAB625E}" type="presOf" srcId="{0001EB3D-92E6-4738-9E61-6B3AE022E075}" destId="{6695E6AD-80CB-4D88-8388-2F4107763AFE}" srcOrd="0" destOrd="0" presId="urn:microsoft.com/office/officeart/2005/8/layout/process4"/>
    <dgm:cxn modelId="{C2F60350-35A4-475B-904F-E7DE3A35B790}" type="presOf" srcId="{33873BDC-CD05-4B50-8F15-C1A8BBC520A4}" destId="{EC248450-AC84-46B3-857C-7D88DC8D4965}" srcOrd="0" destOrd="0" presId="urn:microsoft.com/office/officeart/2005/8/layout/process4"/>
    <dgm:cxn modelId="{83BFF33D-91D7-497E-BD8B-38EFB43BAEF0}" type="presOf" srcId="{89496E61-8301-4F52-83A2-C86850A567F1}" destId="{A7CBB299-FEDA-4F7B-8201-BECBF17521CA}" srcOrd="0" destOrd="0" presId="urn:microsoft.com/office/officeart/2005/8/layout/process4"/>
    <dgm:cxn modelId="{819D346A-8998-4BCE-AED5-B491B0CEC1D0}" srcId="{160E0B41-B3E7-4385-8BD0-17B5F0AFA102}" destId="{89496E61-8301-4F52-83A2-C86850A567F1}" srcOrd="2" destOrd="0" parTransId="{C670F07F-EEFD-4BFD-A8D9-656C946EFA1B}" sibTransId="{4AACBFB1-6BA1-4443-BCAE-742163A4502D}"/>
    <dgm:cxn modelId="{9B3884C0-7A1C-4AEA-84C4-2BCE368FA82D}" srcId="{160E0B41-B3E7-4385-8BD0-17B5F0AFA102}" destId="{0001EB3D-92E6-4738-9E61-6B3AE022E075}" srcOrd="1" destOrd="0" parTransId="{33587259-5657-4468-8071-788D9514BC33}" sibTransId="{98E6C9D3-A358-4FAB-8F9E-CF1028DBA933}"/>
    <dgm:cxn modelId="{C6E776F3-A57D-45A5-A860-C0E21742151C}" srcId="{160E0B41-B3E7-4385-8BD0-17B5F0AFA102}" destId="{2BDD3D09-BED8-49ED-9C48-6BCA6CC60326}" srcOrd="0" destOrd="0" parTransId="{11B0518D-E20C-4E44-A714-892956D29EF5}" sibTransId="{6746DF9C-1B47-4757-9AEC-A0CEA30EC872}"/>
    <dgm:cxn modelId="{39F332B7-B22B-4F63-935E-326135CA6B7F}" type="presOf" srcId="{32227BBA-F82D-46A8-8D60-5869BB7515B6}" destId="{8584F6AD-ADCC-4485-91C0-4C1B8FE8B86E}" srcOrd="0" destOrd="0" presId="urn:microsoft.com/office/officeart/2005/8/layout/process4"/>
    <dgm:cxn modelId="{92105416-426F-4B92-BC1B-F4EDBBF48D89}" srcId="{160E0B41-B3E7-4385-8BD0-17B5F0AFA102}" destId="{32227BBA-F82D-46A8-8D60-5869BB7515B6}" srcOrd="4" destOrd="0" parTransId="{8E0C2155-D548-4E59-AA69-17272B809484}" sibTransId="{D2675B31-2789-4C6F-A9CC-11F17588174C}"/>
    <dgm:cxn modelId="{EC4A30C7-3BBE-4882-A44F-1DDBAEB35AE9}" type="presParOf" srcId="{74D70925-DC4C-4F20-93CE-AEA7366489BF}" destId="{C8547807-83F0-4194-98E9-490E11227D47}" srcOrd="0" destOrd="0" presId="urn:microsoft.com/office/officeart/2005/8/layout/process4"/>
    <dgm:cxn modelId="{4CB06028-FC34-4622-9080-CB0E0C6B620D}" type="presParOf" srcId="{C8547807-83F0-4194-98E9-490E11227D47}" destId="{8584F6AD-ADCC-4485-91C0-4C1B8FE8B86E}" srcOrd="0" destOrd="0" presId="urn:microsoft.com/office/officeart/2005/8/layout/process4"/>
    <dgm:cxn modelId="{999323B0-072C-4A83-9F77-8187FC032E69}" type="presParOf" srcId="{74D70925-DC4C-4F20-93CE-AEA7366489BF}" destId="{BB3B1D07-064A-4524-88A8-720DA4487B71}" srcOrd="1" destOrd="0" presId="urn:microsoft.com/office/officeart/2005/8/layout/process4"/>
    <dgm:cxn modelId="{6FF460C6-023F-47EB-B14F-A45FA1DE063B}" type="presParOf" srcId="{74D70925-DC4C-4F20-93CE-AEA7366489BF}" destId="{868657F4-95F3-4E74-865F-7B7A18F452FC}" srcOrd="2" destOrd="0" presId="urn:microsoft.com/office/officeart/2005/8/layout/process4"/>
    <dgm:cxn modelId="{46BC3E10-7B4F-4C64-9E83-E9ECC823C756}" type="presParOf" srcId="{868657F4-95F3-4E74-865F-7B7A18F452FC}" destId="{EC248450-AC84-46B3-857C-7D88DC8D4965}" srcOrd="0" destOrd="0" presId="urn:microsoft.com/office/officeart/2005/8/layout/process4"/>
    <dgm:cxn modelId="{4D4DC9BB-116B-4F6E-9E23-3B0699F42562}" type="presParOf" srcId="{74D70925-DC4C-4F20-93CE-AEA7366489BF}" destId="{2CF0337E-3239-4B98-BAB6-4A057F360D4B}" srcOrd="3" destOrd="0" presId="urn:microsoft.com/office/officeart/2005/8/layout/process4"/>
    <dgm:cxn modelId="{1337A068-BCFF-4307-ADF7-ECFD103C7D96}" type="presParOf" srcId="{74D70925-DC4C-4F20-93CE-AEA7366489BF}" destId="{9297DF8A-83F4-41D6-BB09-F4C72013002B}" srcOrd="4" destOrd="0" presId="urn:microsoft.com/office/officeart/2005/8/layout/process4"/>
    <dgm:cxn modelId="{1D31ED67-84C8-4EE7-9026-029E60BAE39B}" type="presParOf" srcId="{9297DF8A-83F4-41D6-BB09-F4C72013002B}" destId="{A7CBB299-FEDA-4F7B-8201-BECBF17521CA}" srcOrd="0" destOrd="0" presId="urn:microsoft.com/office/officeart/2005/8/layout/process4"/>
    <dgm:cxn modelId="{9130272A-6336-434B-8E73-0A824E9253E6}" type="presParOf" srcId="{74D70925-DC4C-4F20-93CE-AEA7366489BF}" destId="{431B13E8-334B-4A0B-B018-D67E4BC38B6A}" srcOrd="5" destOrd="0" presId="urn:microsoft.com/office/officeart/2005/8/layout/process4"/>
    <dgm:cxn modelId="{3E584D5A-2D62-48AD-B1D9-D662C175CF2A}" type="presParOf" srcId="{74D70925-DC4C-4F20-93CE-AEA7366489BF}" destId="{6856BE86-41A5-49B7-8DBC-AF40B60B88D7}" srcOrd="6" destOrd="0" presId="urn:microsoft.com/office/officeart/2005/8/layout/process4"/>
    <dgm:cxn modelId="{67CEA882-B642-4D0D-B7EE-FF675A24AE44}" type="presParOf" srcId="{6856BE86-41A5-49B7-8DBC-AF40B60B88D7}" destId="{6695E6AD-80CB-4D88-8388-2F4107763AFE}" srcOrd="0" destOrd="0" presId="urn:microsoft.com/office/officeart/2005/8/layout/process4"/>
    <dgm:cxn modelId="{12288EC7-E73B-4CB6-8F32-D7A71485B50E}" type="presParOf" srcId="{74D70925-DC4C-4F20-93CE-AEA7366489BF}" destId="{D606DD3E-10A7-4A0E-9450-FE95D5047475}" srcOrd="7" destOrd="0" presId="urn:microsoft.com/office/officeart/2005/8/layout/process4"/>
    <dgm:cxn modelId="{E12670E0-BAB6-419D-BA61-7F4EC8B17EC3}" type="presParOf" srcId="{74D70925-DC4C-4F20-93CE-AEA7366489BF}" destId="{54F82638-4A76-4E7C-88A6-6B39D52694C3}" srcOrd="8" destOrd="0" presId="urn:microsoft.com/office/officeart/2005/8/layout/process4"/>
    <dgm:cxn modelId="{8C101718-1AE5-4EF7-86C3-803B839ADFDE}" type="presParOf" srcId="{54F82638-4A76-4E7C-88A6-6B39D52694C3}" destId="{DE6A127B-9EDC-4C30-8BB6-4BB39B9BD298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69EE51-41F5-4876-9AB4-B36C3345FD1B}" type="doc">
      <dgm:prSet loTypeId="urn:microsoft.com/office/officeart/2005/8/layout/hProcess7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08ED69E-525A-4B08-8F34-6C915CF1C524}">
      <dgm:prSet phldrT="[Текст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ctr"/>
          <a:r>
            <a:rPr lang="ru-RU">
              <a:latin typeface="Gill Sans Nova Light" panose="020B0302020104020203" pitchFamily="34" charset="0"/>
            </a:rPr>
            <a:t>1 критерий</a:t>
          </a:r>
          <a:endParaRPr lang="ru-RU" dirty="0">
            <a:latin typeface="Gill Sans Nova Light" panose="020B0302020104020203" pitchFamily="34" charset="0"/>
          </a:endParaRPr>
        </a:p>
      </dgm:t>
    </dgm:pt>
    <dgm:pt modelId="{6D3F1132-F113-4932-B8AA-6DC3FA3477D1}" type="parTrans" cxnId="{8E6AB3AB-BB81-48C0-B616-D84CB96FC9AE}">
      <dgm:prSet/>
      <dgm:spPr/>
      <dgm:t>
        <a:bodyPr/>
        <a:lstStyle/>
        <a:p>
          <a:pPr algn="ctr"/>
          <a:endParaRPr lang="ru-RU">
            <a:latin typeface="Gill Sans Nova Light" panose="020B0302020104020203" pitchFamily="34" charset="0"/>
          </a:endParaRPr>
        </a:p>
      </dgm:t>
    </dgm:pt>
    <dgm:pt modelId="{722CC767-4337-44BF-A448-46F11E962CDA}" type="sibTrans" cxnId="{8E6AB3AB-BB81-48C0-B616-D84CB96FC9AE}">
      <dgm:prSet/>
      <dgm:spPr/>
      <dgm:t>
        <a:bodyPr/>
        <a:lstStyle/>
        <a:p>
          <a:pPr algn="ctr"/>
          <a:endParaRPr lang="ru-RU">
            <a:latin typeface="Gill Sans Nova Light" panose="020B0302020104020203" pitchFamily="34" charset="0"/>
          </a:endParaRPr>
        </a:p>
      </dgm:t>
    </dgm:pt>
    <dgm:pt modelId="{342FE6FA-D4F6-4DE4-87B9-8F10480F0B65}">
      <dgm:prSet phldrT="[Текст]"/>
      <dgm:spPr/>
      <dgm:t>
        <a:bodyPr/>
        <a:lstStyle/>
        <a:p>
          <a:pPr algn="ctr">
            <a:buFont typeface="Wingdings" panose="05000000000000000000" pitchFamily="2" charset="2"/>
            <a:buNone/>
          </a:pPr>
          <a:endParaRPr lang="ru-RU" dirty="0">
            <a:latin typeface="Gill Sans Nova Light" panose="020B0302020104020203" pitchFamily="34" charset="0"/>
          </a:endParaRPr>
        </a:p>
        <a:p>
          <a:pPr algn="ctr">
            <a:buFont typeface="Wingdings" panose="05000000000000000000" pitchFamily="2" charset="2"/>
            <a:buNone/>
          </a:pPr>
          <a:endParaRPr lang="ru-RU" dirty="0">
            <a:latin typeface="Gill Sans Nova Light" panose="020B0302020104020203" pitchFamily="34" charset="0"/>
          </a:endParaRPr>
        </a:p>
        <a:p>
          <a:pPr algn="ctr">
            <a:buFont typeface="Wingdings" panose="05000000000000000000" pitchFamily="2" charset="2"/>
            <a:buNone/>
          </a:pPr>
          <a:r>
            <a:rPr lang="ru-RU" dirty="0">
              <a:latin typeface="Gill Sans Nova Light" panose="020B0302020104020203" pitchFamily="34" charset="0"/>
            </a:rPr>
            <a:t>Вуз является партнером проекта предпрофессионального образования и претендует на направление, входящее в соответствующую проекту номинацию</a:t>
          </a:r>
        </a:p>
      </dgm:t>
    </dgm:pt>
    <dgm:pt modelId="{5578614F-31F8-4CD6-B0CB-23DDF6ED12EE}" type="parTrans" cxnId="{7092C41A-4732-4F2D-8DEF-A7A0061B06BC}">
      <dgm:prSet/>
      <dgm:spPr/>
      <dgm:t>
        <a:bodyPr/>
        <a:lstStyle/>
        <a:p>
          <a:pPr algn="ctr"/>
          <a:endParaRPr lang="ru-RU">
            <a:latin typeface="Gill Sans Nova Light" panose="020B0302020104020203" pitchFamily="34" charset="0"/>
          </a:endParaRPr>
        </a:p>
      </dgm:t>
    </dgm:pt>
    <dgm:pt modelId="{78C6FF67-F82D-48B4-8387-1E11053ABFA6}" type="sibTrans" cxnId="{7092C41A-4732-4F2D-8DEF-A7A0061B06BC}">
      <dgm:prSet/>
      <dgm:spPr/>
      <dgm:t>
        <a:bodyPr/>
        <a:lstStyle/>
        <a:p>
          <a:pPr algn="ctr"/>
          <a:endParaRPr lang="ru-RU">
            <a:latin typeface="Gill Sans Nova Light" panose="020B0302020104020203" pitchFamily="34" charset="0"/>
          </a:endParaRPr>
        </a:p>
      </dgm:t>
    </dgm:pt>
    <dgm:pt modelId="{81F785E8-9743-4AC2-8E69-1612019905A5}">
      <dgm:prSet phldrT="[Текст]"/>
      <dgm:spPr/>
      <dgm:t>
        <a:bodyPr/>
        <a:lstStyle/>
        <a:p>
          <a:pPr algn="ctr"/>
          <a:r>
            <a:rPr lang="ru-RU">
              <a:latin typeface="Gill Sans Nova Light" panose="020B0302020104020203" pitchFamily="34" charset="0"/>
            </a:rPr>
            <a:t>2 критерий</a:t>
          </a:r>
          <a:endParaRPr lang="ru-RU" dirty="0">
            <a:latin typeface="Gill Sans Nova Light" panose="020B0302020104020203" pitchFamily="34" charset="0"/>
          </a:endParaRPr>
        </a:p>
      </dgm:t>
    </dgm:pt>
    <dgm:pt modelId="{0D384670-79FE-43A0-A07D-1F1401CF4499}" type="parTrans" cxnId="{F3E62D39-B195-4E83-B3B3-053922E45FFF}">
      <dgm:prSet/>
      <dgm:spPr/>
      <dgm:t>
        <a:bodyPr/>
        <a:lstStyle/>
        <a:p>
          <a:pPr algn="ctr"/>
          <a:endParaRPr lang="ru-RU">
            <a:latin typeface="Gill Sans Nova Light" panose="020B0302020104020203" pitchFamily="34" charset="0"/>
          </a:endParaRPr>
        </a:p>
      </dgm:t>
    </dgm:pt>
    <dgm:pt modelId="{58CC3521-BCCF-4437-87FD-CAE80325EEA2}" type="sibTrans" cxnId="{F3E62D39-B195-4E83-B3B3-053922E45FFF}">
      <dgm:prSet/>
      <dgm:spPr/>
      <dgm:t>
        <a:bodyPr/>
        <a:lstStyle/>
        <a:p>
          <a:pPr algn="ctr"/>
          <a:endParaRPr lang="ru-RU">
            <a:latin typeface="Gill Sans Nova Light" panose="020B0302020104020203" pitchFamily="34" charset="0"/>
          </a:endParaRPr>
        </a:p>
      </dgm:t>
    </dgm:pt>
    <dgm:pt modelId="{9BF9C466-2007-496E-B9CB-8299B654416C}">
      <dgm:prSet/>
      <dgm:spPr/>
      <dgm:t>
        <a:bodyPr/>
        <a:lstStyle/>
        <a:p>
          <a:pPr algn="ctr"/>
          <a:endParaRPr lang="ru-RU" dirty="0">
            <a:latin typeface="Gill Sans Nova Light" panose="020B0302020104020203" pitchFamily="34" charset="0"/>
          </a:endParaRPr>
        </a:p>
        <a:p>
          <a:pPr algn="ctr"/>
          <a:endParaRPr lang="ru-RU" dirty="0">
            <a:latin typeface="Gill Sans Nova Light" panose="020B0302020104020203" pitchFamily="34" charset="0"/>
          </a:endParaRPr>
        </a:p>
        <a:p>
          <a:pPr algn="ctr"/>
          <a:r>
            <a:rPr lang="ru-RU" dirty="0">
              <a:latin typeface="Gill Sans Nova Light" panose="020B0302020104020203" pitchFamily="34" charset="0"/>
            </a:rPr>
            <a:t>У вуза есть бюджетные места по направлению, на которое он претендует</a:t>
          </a:r>
        </a:p>
        <a:p>
          <a:pPr algn="ctr"/>
          <a:endParaRPr lang="ru-RU" dirty="0">
            <a:latin typeface="Gill Sans Nova Light" panose="020B0302020104020203" pitchFamily="34" charset="0"/>
          </a:endParaRPr>
        </a:p>
        <a:p>
          <a:pPr algn="ctr"/>
          <a:r>
            <a:rPr lang="ru-RU" dirty="0">
              <a:latin typeface="Gill Sans Nova Light" panose="020B0302020104020203" pitchFamily="34" charset="0"/>
            </a:rPr>
            <a:t>Вуз востребован выпускниками предпрофессиональных классов (кол-во поступающих в 2022 году)</a:t>
          </a:r>
        </a:p>
      </dgm:t>
    </dgm:pt>
    <dgm:pt modelId="{D44000F0-B7C3-49D3-AB98-C998F37CE86F}" type="parTrans" cxnId="{15C5EDE9-82FB-4BE7-B18E-FA9151D71270}">
      <dgm:prSet/>
      <dgm:spPr/>
      <dgm:t>
        <a:bodyPr/>
        <a:lstStyle/>
        <a:p>
          <a:pPr algn="ctr"/>
          <a:endParaRPr lang="ru-RU">
            <a:latin typeface="Gill Sans Nova Light" panose="020B0302020104020203" pitchFamily="34" charset="0"/>
          </a:endParaRPr>
        </a:p>
      </dgm:t>
    </dgm:pt>
    <dgm:pt modelId="{1A9D77DC-FF35-41C6-AF32-2ABCAB578727}" type="sibTrans" cxnId="{15C5EDE9-82FB-4BE7-B18E-FA9151D71270}">
      <dgm:prSet/>
      <dgm:spPr/>
      <dgm:t>
        <a:bodyPr/>
        <a:lstStyle/>
        <a:p>
          <a:pPr algn="ctr"/>
          <a:endParaRPr lang="ru-RU">
            <a:latin typeface="Gill Sans Nova Light" panose="020B0302020104020203" pitchFamily="34" charset="0"/>
          </a:endParaRPr>
        </a:p>
      </dgm:t>
    </dgm:pt>
    <dgm:pt modelId="{80E19AE0-AD87-4C60-88C1-077D420B1DF9}">
      <dgm:prSet phldrT="[Текст]"/>
      <dgm:spPr/>
      <dgm:t>
        <a:bodyPr/>
        <a:lstStyle/>
        <a:p>
          <a:pPr algn="ctr"/>
          <a:r>
            <a:rPr lang="ru-RU">
              <a:latin typeface="Gill Sans Nova Light" panose="020B0302020104020203" pitchFamily="34" charset="0"/>
            </a:rPr>
            <a:t>3 критерий</a:t>
          </a:r>
          <a:endParaRPr lang="ru-RU" dirty="0">
            <a:latin typeface="Gill Sans Nova Light" panose="020B0302020104020203" pitchFamily="34" charset="0"/>
          </a:endParaRPr>
        </a:p>
      </dgm:t>
    </dgm:pt>
    <dgm:pt modelId="{FFB304C2-0E14-4F5F-8C89-61716446C47C}" type="parTrans" cxnId="{A646637C-7B82-461E-B67E-4538BEB6E56E}">
      <dgm:prSet/>
      <dgm:spPr/>
      <dgm:t>
        <a:bodyPr/>
        <a:lstStyle/>
        <a:p>
          <a:pPr algn="ctr"/>
          <a:endParaRPr lang="ru-RU">
            <a:latin typeface="Gill Sans Nova Light" panose="020B0302020104020203" pitchFamily="34" charset="0"/>
          </a:endParaRPr>
        </a:p>
      </dgm:t>
    </dgm:pt>
    <dgm:pt modelId="{5504E295-9787-4329-84AA-A53A84D07CE3}" type="sibTrans" cxnId="{A646637C-7B82-461E-B67E-4538BEB6E56E}">
      <dgm:prSet/>
      <dgm:spPr/>
      <dgm:t>
        <a:bodyPr/>
        <a:lstStyle/>
        <a:p>
          <a:pPr algn="ctr"/>
          <a:endParaRPr lang="ru-RU">
            <a:latin typeface="Gill Sans Nova Light" panose="020B0302020104020203" pitchFamily="34" charset="0"/>
          </a:endParaRPr>
        </a:p>
      </dgm:t>
    </dgm:pt>
    <dgm:pt modelId="{F01E46C3-723C-4C51-9502-55085D137BF9}">
      <dgm:prSet/>
      <dgm:spPr/>
      <dgm:t>
        <a:bodyPr/>
        <a:lstStyle/>
        <a:p>
          <a:pPr algn="ctr"/>
          <a:endParaRPr lang="ru-RU" dirty="0">
            <a:latin typeface="Gill Sans Nova Light" panose="020B0302020104020203" pitchFamily="34" charset="0"/>
          </a:endParaRPr>
        </a:p>
        <a:p>
          <a:pPr algn="ctr"/>
          <a:endParaRPr lang="ru-RU" dirty="0">
            <a:latin typeface="Gill Sans Nova Light" panose="020B0302020104020203" pitchFamily="34" charset="0"/>
          </a:endParaRPr>
        </a:p>
        <a:p>
          <a:pPr algn="ctr"/>
          <a:r>
            <a:rPr lang="ru-RU" dirty="0">
              <a:latin typeface="Gill Sans Nova Light" panose="020B0302020104020203" pitchFamily="34" charset="0"/>
            </a:rPr>
            <a:t>У вуза в правилах приема закреплено начисление дополнительных конкурсных баллов призерам и победителям Конкурса по номинации, в которую входит направление на которое вуз претендует</a:t>
          </a:r>
        </a:p>
      </dgm:t>
    </dgm:pt>
    <dgm:pt modelId="{80117013-2659-4671-8B55-9E055DA4D583}" type="parTrans" cxnId="{9CC99DB2-C2AD-4305-BD29-1F2B280D3B69}">
      <dgm:prSet/>
      <dgm:spPr/>
      <dgm:t>
        <a:bodyPr/>
        <a:lstStyle/>
        <a:p>
          <a:pPr algn="ctr"/>
          <a:endParaRPr lang="ru-RU">
            <a:latin typeface="Gill Sans Nova Light" panose="020B0302020104020203" pitchFamily="34" charset="0"/>
          </a:endParaRPr>
        </a:p>
      </dgm:t>
    </dgm:pt>
    <dgm:pt modelId="{833FB399-28DC-4084-929A-2C0049B52958}" type="sibTrans" cxnId="{9CC99DB2-C2AD-4305-BD29-1F2B280D3B69}">
      <dgm:prSet/>
      <dgm:spPr/>
      <dgm:t>
        <a:bodyPr/>
        <a:lstStyle/>
        <a:p>
          <a:pPr algn="ctr"/>
          <a:endParaRPr lang="ru-RU">
            <a:latin typeface="Gill Sans Nova Light" panose="020B0302020104020203" pitchFamily="34" charset="0"/>
          </a:endParaRPr>
        </a:p>
      </dgm:t>
    </dgm:pt>
    <dgm:pt modelId="{AA2B730F-7C41-420E-B8F0-FA83B2FCFEDF}">
      <dgm:prSet/>
      <dgm:spPr/>
      <dgm:t>
        <a:bodyPr/>
        <a:lstStyle/>
        <a:p>
          <a:pPr algn="ctr"/>
          <a:endParaRPr lang="ru-RU" dirty="0">
            <a:latin typeface="Gill Sans Nova Light" panose="020B0302020104020203" pitchFamily="34" charset="0"/>
          </a:endParaRPr>
        </a:p>
        <a:p>
          <a:pPr algn="ctr"/>
          <a:endParaRPr lang="ru-RU" dirty="0">
            <a:latin typeface="Gill Sans Nova Light" panose="020B0302020104020203" pitchFamily="34" charset="0"/>
          </a:endParaRPr>
        </a:p>
        <a:p>
          <a:pPr algn="ctr"/>
          <a:endParaRPr lang="ru-RU" dirty="0">
            <a:latin typeface="Gill Sans Nova Light" panose="020B0302020104020203" pitchFamily="34" charset="0"/>
          </a:endParaRPr>
        </a:p>
        <a:p>
          <a:pPr algn="ctr"/>
          <a:r>
            <a:rPr lang="ru-RU" dirty="0">
              <a:latin typeface="Gill Sans Nova Light" panose="020B0302020104020203" pitchFamily="34" charset="0"/>
            </a:rPr>
            <a:t>Вуз проявлял активное участие в конкурсе «ИМ. Потенциал» в 2021/2022 учебном году</a:t>
          </a:r>
        </a:p>
      </dgm:t>
    </dgm:pt>
    <dgm:pt modelId="{4A9CB04A-3A1D-45AC-B290-35F0A04686D5}" type="parTrans" cxnId="{F28AD97E-7E09-471F-B97A-19E61F529992}">
      <dgm:prSet/>
      <dgm:spPr/>
      <dgm:t>
        <a:bodyPr/>
        <a:lstStyle/>
        <a:p>
          <a:pPr algn="ctr"/>
          <a:endParaRPr lang="ru-RU">
            <a:latin typeface="Gill Sans Nova Light" panose="020B0302020104020203" pitchFamily="34" charset="0"/>
          </a:endParaRPr>
        </a:p>
      </dgm:t>
    </dgm:pt>
    <dgm:pt modelId="{4D3151F0-6639-4872-9490-0347F667003E}" type="sibTrans" cxnId="{F28AD97E-7E09-471F-B97A-19E61F529992}">
      <dgm:prSet/>
      <dgm:spPr/>
      <dgm:t>
        <a:bodyPr/>
        <a:lstStyle/>
        <a:p>
          <a:pPr algn="ctr"/>
          <a:endParaRPr lang="ru-RU">
            <a:latin typeface="Gill Sans Nova Light" panose="020B0302020104020203" pitchFamily="34" charset="0"/>
          </a:endParaRPr>
        </a:p>
      </dgm:t>
    </dgm:pt>
    <dgm:pt modelId="{E4628642-3391-442A-9DE2-3186C8A71539}">
      <dgm:prSet phldrT="[Текст]"/>
      <dgm:spPr/>
      <dgm:t>
        <a:bodyPr/>
        <a:lstStyle/>
        <a:p>
          <a:pPr algn="ctr"/>
          <a:r>
            <a:rPr lang="ru-RU">
              <a:latin typeface="Gill Sans Nova Light" panose="020B0302020104020203" pitchFamily="34" charset="0"/>
            </a:rPr>
            <a:t>4 критерий</a:t>
          </a:r>
          <a:endParaRPr lang="ru-RU" dirty="0">
            <a:latin typeface="Gill Sans Nova Light" panose="020B0302020104020203" pitchFamily="34" charset="0"/>
          </a:endParaRPr>
        </a:p>
      </dgm:t>
    </dgm:pt>
    <dgm:pt modelId="{4438FC77-6B42-4CE0-8BDC-9CBF4385AE7B}" type="parTrans" cxnId="{A3F6FACC-AC2A-4074-B1F7-B91245777FF5}">
      <dgm:prSet/>
      <dgm:spPr/>
      <dgm:t>
        <a:bodyPr/>
        <a:lstStyle/>
        <a:p>
          <a:pPr algn="ctr"/>
          <a:endParaRPr lang="ru-RU">
            <a:latin typeface="Gill Sans Nova Light" panose="020B0302020104020203" pitchFamily="34" charset="0"/>
          </a:endParaRPr>
        </a:p>
      </dgm:t>
    </dgm:pt>
    <dgm:pt modelId="{ED4C129D-474B-4BA9-A2F5-D173A99170C6}" type="sibTrans" cxnId="{A3F6FACC-AC2A-4074-B1F7-B91245777FF5}">
      <dgm:prSet/>
      <dgm:spPr/>
      <dgm:t>
        <a:bodyPr/>
        <a:lstStyle/>
        <a:p>
          <a:pPr algn="ctr"/>
          <a:endParaRPr lang="ru-RU">
            <a:latin typeface="Gill Sans Nova Light" panose="020B0302020104020203" pitchFamily="34" charset="0"/>
          </a:endParaRPr>
        </a:p>
      </dgm:t>
    </dgm:pt>
    <dgm:pt modelId="{27081A8C-1EC4-4E72-8FCA-070677F6D612}" type="pres">
      <dgm:prSet presAssocID="{6269EE51-41F5-4876-9AB4-B36C3345FD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D77F2D-ED9E-4DD1-A035-72207D1FC4C2}" type="pres">
      <dgm:prSet presAssocID="{308ED69E-525A-4B08-8F34-6C915CF1C524}" presName="compositeNode" presStyleCnt="0">
        <dgm:presLayoutVars>
          <dgm:bulletEnabled val="1"/>
        </dgm:presLayoutVars>
      </dgm:prSet>
      <dgm:spPr/>
    </dgm:pt>
    <dgm:pt modelId="{18F74CC8-BD49-48B2-A67F-B4FB6DDC2636}" type="pres">
      <dgm:prSet presAssocID="{308ED69E-525A-4B08-8F34-6C915CF1C524}" presName="bgRect" presStyleLbl="node1" presStyleIdx="0" presStyleCnt="4"/>
      <dgm:spPr/>
      <dgm:t>
        <a:bodyPr/>
        <a:lstStyle/>
        <a:p>
          <a:endParaRPr lang="ru-RU"/>
        </a:p>
      </dgm:t>
    </dgm:pt>
    <dgm:pt modelId="{1BDF8823-E8C7-4571-A0E9-605FC3E4DC40}" type="pres">
      <dgm:prSet presAssocID="{308ED69E-525A-4B08-8F34-6C915CF1C524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32967-07B8-4867-92E9-637A1F1B364B}" type="pres">
      <dgm:prSet presAssocID="{308ED69E-525A-4B08-8F34-6C915CF1C524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692F0-F162-4848-8F5F-79168E26102A}" type="pres">
      <dgm:prSet presAssocID="{722CC767-4337-44BF-A448-46F11E962CDA}" presName="hSp" presStyleCnt="0"/>
      <dgm:spPr/>
    </dgm:pt>
    <dgm:pt modelId="{279AFA1D-B20D-4C06-BADF-570F4AD3DDEB}" type="pres">
      <dgm:prSet presAssocID="{722CC767-4337-44BF-A448-46F11E962CDA}" presName="vProcSp" presStyleCnt="0"/>
      <dgm:spPr/>
    </dgm:pt>
    <dgm:pt modelId="{E7AF6691-82CF-4851-BF22-3D3D0DE7BAC3}" type="pres">
      <dgm:prSet presAssocID="{722CC767-4337-44BF-A448-46F11E962CDA}" presName="vSp1" presStyleCnt="0"/>
      <dgm:spPr/>
    </dgm:pt>
    <dgm:pt modelId="{2E7659B6-55A3-4678-9622-2E6D885D5DC8}" type="pres">
      <dgm:prSet presAssocID="{722CC767-4337-44BF-A448-46F11E962CDA}" presName="simulatedConn" presStyleLbl="solidFgAcc1" presStyleIdx="0" presStyleCnt="3"/>
      <dgm:spPr/>
    </dgm:pt>
    <dgm:pt modelId="{CB12E1A9-CF59-46B2-8C8A-0D8FD4210337}" type="pres">
      <dgm:prSet presAssocID="{722CC767-4337-44BF-A448-46F11E962CDA}" presName="vSp2" presStyleCnt="0"/>
      <dgm:spPr/>
    </dgm:pt>
    <dgm:pt modelId="{383DA664-4A97-4BCD-B3D5-E9B7C1412B97}" type="pres">
      <dgm:prSet presAssocID="{722CC767-4337-44BF-A448-46F11E962CDA}" presName="sibTrans" presStyleCnt="0"/>
      <dgm:spPr/>
    </dgm:pt>
    <dgm:pt modelId="{B538E8F5-D618-4B76-B30C-55D4F49C9742}" type="pres">
      <dgm:prSet presAssocID="{81F785E8-9743-4AC2-8E69-1612019905A5}" presName="compositeNode" presStyleCnt="0">
        <dgm:presLayoutVars>
          <dgm:bulletEnabled val="1"/>
        </dgm:presLayoutVars>
      </dgm:prSet>
      <dgm:spPr/>
    </dgm:pt>
    <dgm:pt modelId="{5476809B-2FB5-4B82-A3E2-44DF0D0A8DE9}" type="pres">
      <dgm:prSet presAssocID="{81F785E8-9743-4AC2-8E69-1612019905A5}" presName="bgRect" presStyleLbl="node1" presStyleIdx="1" presStyleCnt="4"/>
      <dgm:spPr/>
      <dgm:t>
        <a:bodyPr/>
        <a:lstStyle/>
        <a:p>
          <a:endParaRPr lang="ru-RU"/>
        </a:p>
      </dgm:t>
    </dgm:pt>
    <dgm:pt modelId="{C3FC0CC9-6D8D-4F8E-B1D6-169E8CB291AE}" type="pres">
      <dgm:prSet presAssocID="{81F785E8-9743-4AC2-8E69-1612019905A5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1A964-9747-463F-911D-E1B795C564C9}" type="pres">
      <dgm:prSet presAssocID="{81F785E8-9743-4AC2-8E69-1612019905A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3B056-543C-46DF-806D-8717D10B654E}" type="pres">
      <dgm:prSet presAssocID="{58CC3521-BCCF-4437-87FD-CAE80325EEA2}" presName="hSp" presStyleCnt="0"/>
      <dgm:spPr/>
    </dgm:pt>
    <dgm:pt modelId="{7C799E91-EB4D-4EAB-B4B5-7E5F6FA0BB48}" type="pres">
      <dgm:prSet presAssocID="{58CC3521-BCCF-4437-87FD-CAE80325EEA2}" presName="vProcSp" presStyleCnt="0"/>
      <dgm:spPr/>
    </dgm:pt>
    <dgm:pt modelId="{4D682853-774E-4926-9DEB-6F2F34DCA7DE}" type="pres">
      <dgm:prSet presAssocID="{58CC3521-BCCF-4437-87FD-CAE80325EEA2}" presName="vSp1" presStyleCnt="0"/>
      <dgm:spPr/>
    </dgm:pt>
    <dgm:pt modelId="{578AB853-B5BE-4F25-8202-CE54B69B9558}" type="pres">
      <dgm:prSet presAssocID="{58CC3521-BCCF-4437-87FD-CAE80325EEA2}" presName="simulatedConn" presStyleLbl="solidFgAcc1" presStyleIdx="1" presStyleCnt="3"/>
      <dgm:spPr/>
    </dgm:pt>
    <dgm:pt modelId="{FB15EA18-367C-4567-9DDB-D2378DAA7DCD}" type="pres">
      <dgm:prSet presAssocID="{58CC3521-BCCF-4437-87FD-CAE80325EEA2}" presName="vSp2" presStyleCnt="0"/>
      <dgm:spPr/>
    </dgm:pt>
    <dgm:pt modelId="{AC2DCEAB-14E7-4B74-BA42-5EBF60BD0C18}" type="pres">
      <dgm:prSet presAssocID="{58CC3521-BCCF-4437-87FD-CAE80325EEA2}" presName="sibTrans" presStyleCnt="0"/>
      <dgm:spPr/>
    </dgm:pt>
    <dgm:pt modelId="{B0597648-053A-4140-AE3C-F9836006A1DE}" type="pres">
      <dgm:prSet presAssocID="{80E19AE0-AD87-4C60-88C1-077D420B1DF9}" presName="compositeNode" presStyleCnt="0">
        <dgm:presLayoutVars>
          <dgm:bulletEnabled val="1"/>
        </dgm:presLayoutVars>
      </dgm:prSet>
      <dgm:spPr/>
    </dgm:pt>
    <dgm:pt modelId="{E34F89F1-7CEC-44E5-8FAE-9BF538D95AA6}" type="pres">
      <dgm:prSet presAssocID="{80E19AE0-AD87-4C60-88C1-077D420B1DF9}" presName="bgRect" presStyleLbl="node1" presStyleIdx="2" presStyleCnt="4"/>
      <dgm:spPr/>
      <dgm:t>
        <a:bodyPr/>
        <a:lstStyle/>
        <a:p>
          <a:endParaRPr lang="ru-RU"/>
        </a:p>
      </dgm:t>
    </dgm:pt>
    <dgm:pt modelId="{40C7D9A0-D9EF-447F-AC66-BC1FF275D5E5}" type="pres">
      <dgm:prSet presAssocID="{80E19AE0-AD87-4C60-88C1-077D420B1DF9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F05D7-D2E6-4AE2-ADF7-092A8A1FB24E}" type="pres">
      <dgm:prSet presAssocID="{80E19AE0-AD87-4C60-88C1-077D420B1DF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1AA26-E3E5-4C72-B442-6BD2A58C40C6}" type="pres">
      <dgm:prSet presAssocID="{5504E295-9787-4329-84AA-A53A84D07CE3}" presName="hSp" presStyleCnt="0"/>
      <dgm:spPr/>
    </dgm:pt>
    <dgm:pt modelId="{53461C1C-0D73-463B-9E2A-18E4B4D09496}" type="pres">
      <dgm:prSet presAssocID="{5504E295-9787-4329-84AA-A53A84D07CE3}" presName="vProcSp" presStyleCnt="0"/>
      <dgm:spPr/>
    </dgm:pt>
    <dgm:pt modelId="{D6A0A448-DBC9-4546-9683-8215B6094C70}" type="pres">
      <dgm:prSet presAssocID="{5504E295-9787-4329-84AA-A53A84D07CE3}" presName="vSp1" presStyleCnt="0"/>
      <dgm:spPr/>
    </dgm:pt>
    <dgm:pt modelId="{98203C3A-19BA-49EB-A7E1-143D137D6A25}" type="pres">
      <dgm:prSet presAssocID="{5504E295-9787-4329-84AA-A53A84D07CE3}" presName="simulatedConn" presStyleLbl="solidFgAcc1" presStyleIdx="2" presStyleCnt="3"/>
      <dgm:spPr/>
    </dgm:pt>
    <dgm:pt modelId="{30A3F715-7073-450A-BFA0-C3F13F703420}" type="pres">
      <dgm:prSet presAssocID="{5504E295-9787-4329-84AA-A53A84D07CE3}" presName="vSp2" presStyleCnt="0"/>
      <dgm:spPr/>
    </dgm:pt>
    <dgm:pt modelId="{205D0451-3391-4A1B-A174-2965F51E8A72}" type="pres">
      <dgm:prSet presAssocID="{5504E295-9787-4329-84AA-A53A84D07CE3}" presName="sibTrans" presStyleCnt="0"/>
      <dgm:spPr/>
    </dgm:pt>
    <dgm:pt modelId="{B3C9A388-F20C-404D-BDA9-528292B965C8}" type="pres">
      <dgm:prSet presAssocID="{E4628642-3391-442A-9DE2-3186C8A71539}" presName="compositeNode" presStyleCnt="0">
        <dgm:presLayoutVars>
          <dgm:bulletEnabled val="1"/>
        </dgm:presLayoutVars>
      </dgm:prSet>
      <dgm:spPr/>
    </dgm:pt>
    <dgm:pt modelId="{EAD45C4D-9A99-4EE3-A566-85C066D61764}" type="pres">
      <dgm:prSet presAssocID="{E4628642-3391-442A-9DE2-3186C8A71539}" presName="bgRect" presStyleLbl="node1" presStyleIdx="3" presStyleCnt="4"/>
      <dgm:spPr/>
      <dgm:t>
        <a:bodyPr/>
        <a:lstStyle/>
        <a:p>
          <a:endParaRPr lang="ru-RU"/>
        </a:p>
      </dgm:t>
    </dgm:pt>
    <dgm:pt modelId="{7AEB9BE5-F57F-41B3-B6F5-FB123701E151}" type="pres">
      <dgm:prSet presAssocID="{E4628642-3391-442A-9DE2-3186C8A71539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5762E-98EF-4E06-8D35-F78BB70C57EB}" type="pres">
      <dgm:prSet presAssocID="{E4628642-3391-442A-9DE2-3186C8A71539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5F0D33-EAF5-42BF-B22C-95945CB30EA9}" type="presOf" srcId="{F01E46C3-723C-4C51-9502-55085D137BF9}" destId="{E32F05D7-D2E6-4AE2-ADF7-092A8A1FB24E}" srcOrd="0" destOrd="0" presId="urn:microsoft.com/office/officeart/2005/8/layout/hProcess7"/>
    <dgm:cxn modelId="{D0CF9423-E7CC-4D05-B875-3DE8D905432E}" type="presOf" srcId="{81F785E8-9743-4AC2-8E69-1612019905A5}" destId="{C3FC0CC9-6D8D-4F8E-B1D6-169E8CB291AE}" srcOrd="1" destOrd="0" presId="urn:microsoft.com/office/officeart/2005/8/layout/hProcess7"/>
    <dgm:cxn modelId="{03CDEB1C-9B15-4F29-8835-51B6FE7B9108}" type="presOf" srcId="{80E19AE0-AD87-4C60-88C1-077D420B1DF9}" destId="{40C7D9A0-D9EF-447F-AC66-BC1FF275D5E5}" srcOrd="1" destOrd="0" presId="urn:microsoft.com/office/officeart/2005/8/layout/hProcess7"/>
    <dgm:cxn modelId="{0F75E4C1-9BEF-4E23-B8A9-E5DFC27B0817}" type="presOf" srcId="{6269EE51-41F5-4876-9AB4-B36C3345FD1B}" destId="{27081A8C-1EC4-4E72-8FCA-070677F6D612}" srcOrd="0" destOrd="0" presId="urn:microsoft.com/office/officeart/2005/8/layout/hProcess7"/>
    <dgm:cxn modelId="{47496150-A0C6-4680-9961-948282FD731B}" type="presOf" srcId="{308ED69E-525A-4B08-8F34-6C915CF1C524}" destId="{18F74CC8-BD49-48B2-A67F-B4FB6DDC2636}" srcOrd="0" destOrd="0" presId="urn:microsoft.com/office/officeart/2005/8/layout/hProcess7"/>
    <dgm:cxn modelId="{8E6AB3AB-BB81-48C0-B616-D84CB96FC9AE}" srcId="{6269EE51-41F5-4876-9AB4-B36C3345FD1B}" destId="{308ED69E-525A-4B08-8F34-6C915CF1C524}" srcOrd="0" destOrd="0" parTransId="{6D3F1132-F113-4932-B8AA-6DC3FA3477D1}" sibTransId="{722CC767-4337-44BF-A448-46F11E962CDA}"/>
    <dgm:cxn modelId="{15C5EDE9-82FB-4BE7-B18E-FA9151D71270}" srcId="{81F785E8-9743-4AC2-8E69-1612019905A5}" destId="{9BF9C466-2007-496E-B9CB-8299B654416C}" srcOrd="0" destOrd="0" parTransId="{D44000F0-B7C3-49D3-AB98-C998F37CE86F}" sibTransId="{1A9D77DC-FF35-41C6-AF32-2ABCAB578727}"/>
    <dgm:cxn modelId="{F3E62D39-B195-4E83-B3B3-053922E45FFF}" srcId="{6269EE51-41F5-4876-9AB4-B36C3345FD1B}" destId="{81F785E8-9743-4AC2-8E69-1612019905A5}" srcOrd="1" destOrd="0" parTransId="{0D384670-79FE-43A0-A07D-1F1401CF4499}" sibTransId="{58CC3521-BCCF-4437-87FD-CAE80325EEA2}"/>
    <dgm:cxn modelId="{F28AD97E-7E09-471F-B97A-19E61F529992}" srcId="{E4628642-3391-442A-9DE2-3186C8A71539}" destId="{AA2B730F-7C41-420E-B8F0-FA83B2FCFEDF}" srcOrd="0" destOrd="0" parTransId="{4A9CB04A-3A1D-45AC-B290-35F0A04686D5}" sibTransId="{4D3151F0-6639-4872-9490-0347F667003E}"/>
    <dgm:cxn modelId="{12FCCA30-0C15-4F56-8DD0-6CCB98C2EDB6}" type="presOf" srcId="{342FE6FA-D4F6-4DE4-87B9-8F10480F0B65}" destId="{DA932967-07B8-4867-92E9-637A1F1B364B}" srcOrd="0" destOrd="0" presId="urn:microsoft.com/office/officeart/2005/8/layout/hProcess7"/>
    <dgm:cxn modelId="{A6BBF617-A33A-406A-80C7-31A280CE27F5}" type="presOf" srcId="{E4628642-3391-442A-9DE2-3186C8A71539}" destId="{EAD45C4D-9A99-4EE3-A566-85C066D61764}" srcOrd="0" destOrd="0" presId="urn:microsoft.com/office/officeart/2005/8/layout/hProcess7"/>
    <dgm:cxn modelId="{77746BE8-CABC-4C83-916D-8F4E103655F6}" type="presOf" srcId="{308ED69E-525A-4B08-8F34-6C915CF1C524}" destId="{1BDF8823-E8C7-4571-A0E9-605FC3E4DC40}" srcOrd="1" destOrd="0" presId="urn:microsoft.com/office/officeart/2005/8/layout/hProcess7"/>
    <dgm:cxn modelId="{8F7E4622-0D2A-439F-BEE7-8293639AB219}" type="presOf" srcId="{E4628642-3391-442A-9DE2-3186C8A71539}" destId="{7AEB9BE5-F57F-41B3-B6F5-FB123701E151}" srcOrd="1" destOrd="0" presId="urn:microsoft.com/office/officeart/2005/8/layout/hProcess7"/>
    <dgm:cxn modelId="{7092C41A-4732-4F2D-8DEF-A7A0061B06BC}" srcId="{308ED69E-525A-4B08-8F34-6C915CF1C524}" destId="{342FE6FA-D4F6-4DE4-87B9-8F10480F0B65}" srcOrd="0" destOrd="0" parTransId="{5578614F-31F8-4CD6-B0CB-23DDF6ED12EE}" sibTransId="{78C6FF67-F82D-48B4-8387-1E11053ABFA6}"/>
    <dgm:cxn modelId="{A31FFFD7-100E-45D1-B39C-D53FF97C3487}" type="presOf" srcId="{80E19AE0-AD87-4C60-88C1-077D420B1DF9}" destId="{E34F89F1-7CEC-44E5-8FAE-9BF538D95AA6}" srcOrd="0" destOrd="0" presId="urn:microsoft.com/office/officeart/2005/8/layout/hProcess7"/>
    <dgm:cxn modelId="{5FB3CBE3-3570-46A3-8E0D-1A40904E67F4}" type="presOf" srcId="{81F785E8-9743-4AC2-8E69-1612019905A5}" destId="{5476809B-2FB5-4B82-A3E2-44DF0D0A8DE9}" srcOrd="0" destOrd="0" presId="urn:microsoft.com/office/officeart/2005/8/layout/hProcess7"/>
    <dgm:cxn modelId="{A646637C-7B82-461E-B67E-4538BEB6E56E}" srcId="{6269EE51-41F5-4876-9AB4-B36C3345FD1B}" destId="{80E19AE0-AD87-4C60-88C1-077D420B1DF9}" srcOrd="2" destOrd="0" parTransId="{FFB304C2-0E14-4F5F-8C89-61716446C47C}" sibTransId="{5504E295-9787-4329-84AA-A53A84D07CE3}"/>
    <dgm:cxn modelId="{8FF8BFED-B15B-4D87-BF0E-B75BE3A7A920}" type="presOf" srcId="{9BF9C466-2007-496E-B9CB-8299B654416C}" destId="{F051A964-9747-463F-911D-E1B795C564C9}" srcOrd="0" destOrd="0" presId="urn:microsoft.com/office/officeart/2005/8/layout/hProcess7"/>
    <dgm:cxn modelId="{9CC99DB2-C2AD-4305-BD29-1F2B280D3B69}" srcId="{80E19AE0-AD87-4C60-88C1-077D420B1DF9}" destId="{F01E46C3-723C-4C51-9502-55085D137BF9}" srcOrd="0" destOrd="0" parTransId="{80117013-2659-4671-8B55-9E055DA4D583}" sibTransId="{833FB399-28DC-4084-929A-2C0049B52958}"/>
    <dgm:cxn modelId="{3B3B4D65-6803-4B5C-9AA3-CE7DAD627A7D}" type="presOf" srcId="{AA2B730F-7C41-420E-B8F0-FA83B2FCFEDF}" destId="{88F5762E-98EF-4E06-8D35-F78BB70C57EB}" srcOrd="0" destOrd="0" presId="urn:microsoft.com/office/officeart/2005/8/layout/hProcess7"/>
    <dgm:cxn modelId="{A3F6FACC-AC2A-4074-B1F7-B91245777FF5}" srcId="{6269EE51-41F5-4876-9AB4-B36C3345FD1B}" destId="{E4628642-3391-442A-9DE2-3186C8A71539}" srcOrd="3" destOrd="0" parTransId="{4438FC77-6B42-4CE0-8BDC-9CBF4385AE7B}" sibTransId="{ED4C129D-474B-4BA9-A2F5-D173A99170C6}"/>
    <dgm:cxn modelId="{257DE99C-45CF-4F05-A337-E51C50B8EDC2}" type="presParOf" srcId="{27081A8C-1EC4-4E72-8FCA-070677F6D612}" destId="{61D77F2D-ED9E-4DD1-A035-72207D1FC4C2}" srcOrd="0" destOrd="0" presId="urn:microsoft.com/office/officeart/2005/8/layout/hProcess7"/>
    <dgm:cxn modelId="{251987D1-0087-4DC1-9FA3-58D7566BA0E5}" type="presParOf" srcId="{61D77F2D-ED9E-4DD1-A035-72207D1FC4C2}" destId="{18F74CC8-BD49-48B2-A67F-B4FB6DDC2636}" srcOrd="0" destOrd="0" presId="urn:microsoft.com/office/officeart/2005/8/layout/hProcess7"/>
    <dgm:cxn modelId="{696DEB1F-2A98-440B-92F4-3EA70F1F53C8}" type="presParOf" srcId="{61D77F2D-ED9E-4DD1-A035-72207D1FC4C2}" destId="{1BDF8823-E8C7-4571-A0E9-605FC3E4DC40}" srcOrd="1" destOrd="0" presId="urn:microsoft.com/office/officeart/2005/8/layout/hProcess7"/>
    <dgm:cxn modelId="{F284C511-4E60-4573-97E6-5F6CC4C897CF}" type="presParOf" srcId="{61D77F2D-ED9E-4DD1-A035-72207D1FC4C2}" destId="{DA932967-07B8-4867-92E9-637A1F1B364B}" srcOrd="2" destOrd="0" presId="urn:microsoft.com/office/officeart/2005/8/layout/hProcess7"/>
    <dgm:cxn modelId="{01E095D5-D05E-4F32-8CD0-4776D5918A7C}" type="presParOf" srcId="{27081A8C-1EC4-4E72-8FCA-070677F6D612}" destId="{7F2692F0-F162-4848-8F5F-79168E26102A}" srcOrd="1" destOrd="0" presId="urn:microsoft.com/office/officeart/2005/8/layout/hProcess7"/>
    <dgm:cxn modelId="{8AD5CF8A-6751-4A96-A149-491D4E63BC5E}" type="presParOf" srcId="{27081A8C-1EC4-4E72-8FCA-070677F6D612}" destId="{279AFA1D-B20D-4C06-BADF-570F4AD3DDEB}" srcOrd="2" destOrd="0" presId="urn:microsoft.com/office/officeart/2005/8/layout/hProcess7"/>
    <dgm:cxn modelId="{193A3D9B-EFBD-4A2A-8D44-07AB931ECA41}" type="presParOf" srcId="{279AFA1D-B20D-4C06-BADF-570F4AD3DDEB}" destId="{E7AF6691-82CF-4851-BF22-3D3D0DE7BAC3}" srcOrd="0" destOrd="0" presId="urn:microsoft.com/office/officeart/2005/8/layout/hProcess7"/>
    <dgm:cxn modelId="{5894E40C-2DF1-44CB-ACBA-703A478E2BB3}" type="presParOf" srcId="{279AFA1D-B20D-4C06-BADF-570F4AD3DDEB}" destId="{2E7659B6-55A3-4678-9622-2E6D885D5DC8}" srcOrd="1" destOrd="0" presId="urn:microsoft.com/office/officeart/2005/8/layout/hProcess7"/>
    <dgm:cxn modelId="{554847F1-6B57-4EA5-A9EF-85B855DDCAF2}" type="presParOf" srcId="{279AFA1D-B20D-4C06-BADF-570F4AD3DDEB}" destId="{CB12E1A9-CF59-46B2-8C8A-0D8FD4210337}" srcOrd="2" destOrd="0" presId="urn:microsoft.com/office/officeart/2005/8/layout/hProcess7"/>
    <dgm:cxn modelId="{E0FAE862-DEDD-476F-8F43-0C29531DB85E}" type="presParOf" srcId="{27081A8C-1EC4-4E72-8FCA-070677F6D612}" destId="{383DA664-4A97-4BCD-B3D5-E9B7C1412B97}" srcOrd="3" destOrd="0" presId="urn:microsoft.com/office/officeart/2005/8/layout/hProcess7"/>
    <dgm:cxn modelId="{4B00107C-9F7F-4CC1-88CF-7C493DF352D1}" type="presParOf" srcId="{27081A8C-1EC4-4E72-8FCA-070677F6D612}" destId="{B538E8F5-D618-4B76-B30C-55D4F49C9742}" srcOrd="4" destOrd="0" presId="urn:microsoft.com/office/officeart/2005/8/layout/hProcess7"/>
    <dgm:cxn modelId="{612CB72D-05FD-4FE8-9BA8-ECC1DC7A8CA2}" type="presParOf" srcId="{B538E8F5-D618-4B76-B30C-55D4F49C9742}" destId="{5476809B-2FB5-4B82-A3E2-44DF0D0A8DE9}" srcOrd="0" destOrd="0" presId="urn:microsoft.com/office/officeart/2005/8/layout/hProcess7"/>
    <dgm:cxn modelId="{1DF4AB5D-076E-4372-B957-07D5DB48FB4A}" type="presParOf" srcId="{B538E8F5-D618-4B76-B30C-55D4F49C9742}" destId="{C3FC0CC9-6D8D-4F8E-B1D6-169E8CB291AE}" srcOrd="1" destOrd="0" presId="urn:microsoft.com/office/officeart/2005/8/layout/hProcess7"/>
    <dgm:cxn modelId="{A9E72ED3-C31A-4967-8D22-4966785FF032}" type="presParOf" srcId="{B538E8F5-D618-4B76-B30C-55D4F49C9742}" destId="{F051A964-9747-463F-911D-E1B795C564C9}" srcOrd="2" destOrd="0" presId="urn:microsoft.com/office/officeart/2005/8/layout/hProcess7"/>
    <dgm:cxn modelId="{F202FAD0-EF51-4B70-8F56-496E5F065D39}" type="presParOf" srcId="{27081A8C-1EC4-4E72-8FCA-070677F6D612}" destId="{6C33B056-543C-46DF-806D-8717D10B654E}" srcOrd="5" destOrd="0" presId="urn:microsoft.com/office/officeart/2005/8/layout/hProcess7"/>
    <dgm:cxn modelId="{F00A9E76-4E41-4B16-9942-CC374C9C95EF}" type="presParOf" srcId="{27081A8C-1EC4-4E72-8FCA-070677F6D612}" destId="{7C799E91-EB4D-4EAB-B4B5-7E5F6FA0BB48}" srcOrd="6" destOrd="0" presId="urn:microsoft.com/office/officeart/2005/8/layout/hProcess7"/>
    <dgm:cxn modelId="{D7633CEC-1DB0-4365-9806-8BAB37D7ABF9}" type="presParOf" srcId="{7C799E91-EB4D-4EAB-B4B5-7E5F6FA0BB48}" destId="{4D682853-774E-4926-9DEB-6F2F34DCA7DE}" srcOrd="0" destOrd="0" presId="urn:microsoft.com/office/officeart/2005/8/layout/hProcess7"/>
    <dgm:cxn modelId="{93440278-BDA2-42BF-9246-5D2516945815}" type="presParOf" srcId="{7C799E91-EB4D-4EAB-B4B5-7E5F6FA0BB48}" destId="{578AB853-B5BE-4F25-8202-CE54B69B9558}" srcOrd="1" destOrd="0" presId="urn:microsoft.com/office/officeart/2005/8/layout/hProcess7"/>
    <dgm:cxn modelId="{3A02F0CB-6BE1-49D1-947B-F350D2522F0D}" type="presParOf" srcId="{7C799E91-EB4D-4EAB-B4B5-7E5F6FA0BB48}" destId="{FB15EA18-367C-4567-9DDB-D2378DAA7DCD}" srcOrd="2" destOrd="0" presId="urn:microsoft.com/office/officeart/2005/8/layout/hProcess7"/>
    <dgm:cxn modelId="{EE5FB1CC-AE51-4FA7-B7B4-F9D2B6561E48}" type="presParOf" srcId="{27081A8C-1EC4-4E72-8FCA-070677F6D612}" destId="{AC2DCEAB-14E7-4B74-BA42-5EBF60BD0C18}" srcOrd="7" destOrd="0" presId="urn:microsoft.com/office/officeart/2005/8/layout/hProcess7"/>
    <dgm:cxn modelId="{A6E2B8FA-BEA7-4FF9-9B73-11011CBCDA86}" type="presParOf" srcId="{27081A8C-1EC4-4E72-8FCA-070677F6D612}" destId="{B0597648-053A-4140-AE3C-F9836006A1DE}" srcOrd="8" destOrd="0" presId="urn:microsoft.com/office/officeart/2005/8/layout/hProcess7"/>
    <dgm:cxn modelId="{B3AB5566-4C82-40C5-A74C-671CC5F09D1B}" type="presParOf" srcId="{B0597648-053A-4140-AE3C-F9836006A1DE}" destId="{E34F89F1-7CEC-44E5-8FAE-9BF538D95AA6}" srcOrd="0" destOrd="0" presId="urn:microsoft.com/office/officeart/2005/8/layout/hProcess7"/>
    <dgm:cxn modelId="{E27CF8BD-FBA9-4E72-AE23-C6EEBF01B10E}" type="presParOf" srcId="{B0597648-053A-4140-AE3C-F9836006A1DE}" destId="{40C7D9A0-D9EF-447F-AC66-BC1FF275D5E5}" srcOrd="1" destOrd="0" presId="urn:microsoft.com/office/officeart/2005/8/layout/hProcess7"/>
    <dgm:cxn modelId="{06CC04B3-490C-4C7C-ADB5-56FE5F3762CC}" type="presParOf" srcId="{B0597648-053A-4140-AE3C-F9836006A1DE}" destId="{E32F05D7-D2E6-4AE2-ADF7-092A8A1FB24E}" srcOrd="2" destOrd="0" presId="urn:microsoft.com/office/officeart/2005/8/layout/hProcess7"/>
    <dgm:cxn modelId="{D52CC4AA-FE8E-4D53-9908-D3AE7BDE528E}" type="presParOf" srcId="{27081A8C-1EC4-4E72-8FCA-070677F6D612}" destId="{8A41AA26-E3E5-4C72-B442-6BD2A58C40C6}" srcOrd="9" destOrd="0" presId="urn:microsoft.com/office/officeart/2005/8/layout/hProcess7"/>
    <dgm:cxn modelId="{DC1424F4-2D24-4701-9631-4FE32DE63834}" type="presParOf" srcId="{27081A8C-1EC4-4E72-8FCA-070677F6D612}" destId="{53461C1C-0D73-463B-9E2A-18E4B4D09496}" srcOrd="10" destOrd="0" presId="urn:microsoft.com/office/officeart/2005/8/layout/hProcess7"/>
    <dgm:cxn modelId="{7B3F3EB4-F1BD-49B8-B4F2-55D448A3BA5E}" type="presParOf" srcId="{53461C1C-0D73-463B-9E2A-18E4B4D09496}" destId="{D6A0A448-DBC9-4546-9683-8215B6094C70}" srcOrd="0" destOrd="0" presId="urn:microsoft.com/office/officeart/2005/8/layout/hProcess7"/>
    <dgm:cxn modelId="{9BF12A48-AAE4-47B8-8922-4CBD33220C16}" type="presParOf" srcId="{53461C1C-0D73-463B-9E2A-18E4B4D09496}" destId="{98203C3A-19BA-49EB-A7E1-143D137D6A25}" srcOrd="1" destOrd="0" presId="urn:microsoft.com/office/officeart/2005/8/layout/hProcess7"/>
    <dgm:cxn modelId="{B7B79DC8-CFA0-4FED-B747-60851E119155}" type="presParOf" srcId="{53461C1C-0D73-463B-9E2A-18E4B4D09496}" destId="{30A3F715-7073-450A-BFA0-C3F13F703420}" srcOrd="2" destOrd="0" presId="urn:microsoft.com/office/officeart/2005/8/layout/hProcess7"/>
    <dgm:cxn modelId="{FD4BE548-926E-41CE-8A26-FFE73D96AAE3}" type="presParOf" srcId="{27081A8C-1EC4-4E72-8FCA-070677F6D612}" destId="{205D0451-3391-4A1B-A174-2965F51E8A72}" srcOrd="11" destOrd="0" presId="urn:microsoft.com/office/officeart/2005/8/layout/hProcess7"/>
    <dgm:cxn modelId="{021CF652-D249-4DC5-9E72-A20C6F714DC3}" type="presParOf" srcId="{27081A8C-1EC4-4E72-8FCA-070677F6D612}" destId="{B3C9A388-F20C-404D-BDA9-528292B965C8}" srcOrd="12" destOrd="0" presId="urn:microsoft.com/office/officeart/2005/8/layout/hProcess7"/>
    <dgm:cxn modelId="{5E5657B9-D75D-4532-BF3D-2C10B0470F4E}" type="presParOf" srcId="{B3C9A388-F20C-404D-BDA9-528292B965C8}" destId="{EAD45C4D-9A99-4EE3-A566-85C066D61764}" srcOrd="0" destOrd="0" presId="urn:microsoft.com/office/officeart/2005/8/layout/hProcess7"/>
    <dgm:cxn modelId="{98C6731B-0CC4-4D0C-8F53-B39575AF9C37}" type="presParOf" srcId="{B3C9A388-F20C-404D-BDA9-528292B965C8}" destId="{7AEB9BE5-F57F-41B3-B6F5-FB123701E151}" srcOrd="1" destOrd="0" presId="urn:microsoft.com/office/officeart/2005/8/layout/hProcess7"/>
    <dgm:cxn modelId="{78A1590D-0E17-4D86-A85C-6886CC491018}" type="presParOf" srcId="{B3C9A388-F20C-404D-BDA9-528292B965C8}" destId="{88F5762E-98EF-4E06-8D35-F78BB70C57E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1BFED-03A4-45DA-97D0-53FE9116A155}">
      <dsp:nvSpPr>
        <dsp:cNvPr id="0" name=""/>
        <dsp:cNvSpPr/>
      </dsp:nvSpPr>
      <dsp:spPr>
        <a:xfrm>
          <a:off x="1657703" y="660429"/>
          <a:ext cx="547813" cy="547813"/>
        </a:xfrm>
        <a:prstGeom prst="donut">
          <a:avLst>
            <a:gd name="adj" fmla="val 2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4E736-EB4B-485F-8A7C-92661A33B375}">
      <dsp:nvSpPr>
        <dsp:cNvPr id="0" name=""/>
        <dsp:cNvSpPr/>
      </dsp:nvSpPr>
      <dsp:spPr>
        <a:xfrm rot="17700000">
          <a:off x="1850728" y="213850"/>
          <a:ext cx="680992" cy="328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0" rIns="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НОЯБРЬ</a:t>
          </a:r>
        </a:p>
      </dsp:txBody>
      <dsp:txXfrm>
        <a:off x="1850728" y="213850"/>
        <a:ext cx="680992" cy="328185"/>
      </dsp:txXfrm>
    </dsp:sp>
    <dsp:sp modelId="{17507F4A-5DA7-4F2D-8D78-38751F610A1C}">
      <dsp:nvSpPr>
        <dsp:cNvPr id="0" name=""/>
        <dsp:cNvSpPr/>
      </dsp:nvSpPr>
      <dsp:spPr>
        <a:xfrm>
          <a:off x="2246780" y="792161"/>
          <a:ext cx="284349" cy="284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8E19A-D30C-41B1-AC27-EBB0CE61B1FF}">
      <dsp:nvSpPr>
        <dsp:cNvPr id="0" name=""/>
        <dsp:cNvSpPr/>
      </dsp:nvSpPr>
      <dsp:spPr>
        <a:xfrm rot="17700000">
          <a:off x="1933001" y="1187931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10.11.2</a:t>
          </a:r>
          <a:r>
            <a:rPr lang="en-US" sz="1200" kern="1200" dirty="0"/>
            <a:t>2</a:t>
          </a:r>
          <a:endParaRPr lang="ru-RU" sz="1200" kern="1200" dirty="0"/>
        </a:p>
      </dsp:txBody>
      <dsp:txXfrm>
        <a:off x="1933001" y="1187931"/>
        <a:ext cx="589090" cy="284037"/>
      </dsp:txXfrm>
    </dsp:sp>
    <dsp:sp modelId="{FFDB249E-6A78-4F9B-9A27-39A0ED2CE3D6}">
      <dsp:nvSpPr>
        <dsp:cNvPr id="0" name=""/>
        <dsp:cNvSpPr/>
      </dsp:nvSpPr>
      <dsp:spPr>
        <a:xfrm rot="17700000">
          <a:off x="2278812" y="396704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6BF27-228D-4258-B254-8967D3CB1786}">
      <dsp:nvSpPr>
        <dsp:cNvPr id="0" name=""/>
        <dsp:cNvSpPr/>
      </dsp:nvSpPr>
      <dsp:spPr>
        <a:xfrm>
          <a:off x="2572349" y="792161"/>
          <a:ext cx="284349" cy="284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13109-F6FE-4F3F-80D2-61C9325D2C48}">
      <dsp:nvSpPr>
        <dsp:cNvPr id="0" name=""/>
        <dsp:cNvSpPr/>
      </dsp:nvSpPr>
      <dsp:spPr>
        <a:xfrm rot="17700000">
          <a:off x="2259675" y="1187931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1</a:t>
          </a:r>
          <a:r>
            <a:rPr lang="en-US" sz="1200" kern="1200" dirty="0"/>
            <a:t>4</a:t>
          </a:r>
          <a:r>
            <a:rPr lang="ru-RU" sz="1200" kern="1200" dirty="0"/>
            <a:t>.11.2</a:t>
          </a:r>
          <a:r>
            <a:rPr lang="en-US" sz="1200" kern="1200" dirty="0"/>
            <a:t>2</a:t>
          </a:r>
          <a:endParaRPr lang="ru-RU" sz="1200" kern="1200" dirty="0"/>
        </a:p>
      </dsp:txBody>
      <dsp:txXfrm>
        <a:off x="2259675" y="1187931"/>
        <a:ext cx="589090" cy="284037"/>
      </dsp:txXfrm>
    </dsp:sp>
    <dsp:sp modelId="{6064E5AE-90B7-486C-A812-80DD0DA3D98B}">
      <dsp:nvSpPr>
        <dsp:cNvPr id="0" name=""/>
        <dsp:cNvSpPr/>
      </dsp:nvSpPr>
      <dsp:spPr>
        <a:xfrm rot="17700000">
          <a:off x="2604381" y="396704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7110D-38EC-43D1-824A-03F9EBC9452D}">
      <dsp:nvSpPr>
        <dsp:cNvPr id="0" name=""/>
        <dsp:cNvSpPr/>
      </dsp:nvSpPr>
      <dsp:spPr>
        <a:xfrm>
          <a:off x="2897918" y="792161"/>
          <a:ext cx="284349" cy="284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271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2A85C-5C5E-4063-8C75-A1923E1CB4C4}">
      <dsp:nvSpPr>
        <dsp:cNvPr id="0" name=""/>
        <dsp:cNvSpPr/>
      </dsp:nvSpPr>
      <dsp:spPr>
        <a:xfrm rot="17700000">
          <a:off x="2590637" y="1187931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21.11.22</a:t>
          </a:r>
          <a:endParaRPr lang="ru-RU" sz="1200" kern="1200" dirty="0"/>
        </a:p>
      </dsp:txBody>
      <dsp:txXfrm>
        <a:off x="2590637" y="1187931"/>
        <a:ext cx="589090" cy="284037"/>
      </dsp:txXfrm>
    </dsp:sp>
    <dsp:sp modelId="{F9EB9EBF-0CBB-4E41-9F5A-D88C18EB4FE9}">
      <dsp:nvSpPr>
        <dsp:cNvPr id="0" name=""/>
        <dsp:cNvSpPr/>
      </dsp:nvSpPr>
      <dsp:spPr>
        <a:xfrm rot="17700000">
          <a:off x="2929951" y="396704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075A8-652E-4BED-8EC1-B8D7DE9842CD}">
      <dsp:nvSpPr>
        <dsp:cNvPr id="0" name=""/>
        <dsp:cNvSpPr/>
      </dsp:nvSpPr>
      <dsp:spPr>
        <a:xfrm>
          <a:off x="3223531" y="660429"/>
          <a:ext cx="547813" cy="547813"/>
        </a:xfrm>
        <a:prstGeom prst="donut">
          <a:avLst>
            <a:gd name="adj" fmla="val 20000"/>
          </a:avLst>
        </a:prstGeom>
        <a:solidFill>
          <a:schemeClr val="bg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652CD-E666-4BA6-9C9B-542DB8F29F21}">
      <dsp:nvSpPr>
        <dsp:cNvPr id="0" name=""/>
        <dsp:cNvSpPr/>
      </dsp:nvSpPr>
      <dsp:spPr>
        <a:xfrm rot="17700000">
          <a:off x="3416556" y="213850"/>
          <a:ext cx="680992" cy="328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0" rIns="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ДЕКАБРЬ</a:t>
          </a:r>
        </a:p>
      </dsp:txBody>
      <dsp:txXfrm>
        <a:off x="3416556" y="213850"/>
        <a:ext cx="680992" cy="328185"/>
      </dsp:txXfrm>
    </dsp:sp>
    <dsp:sp modelId="{273A0476-B304-42DF-BAC7-5E1B668F4684}">
      <dsp:nvSpPr>
        <dsp:cNvPr id="0" name=""/>
        <dsp:cNvSpPr/>
      </dsp:nvSpPr>
      <dsp:spPr>
        <a:xfrm>
          <a:off x="3812608" y="792161"/>
          <a:ext cx="284349" cy="284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AC208-0EDF-4185-A8F9-AE209FFC2C25}">
      <dsp:nvSpPr>
        <dsp:cNvPr id="0" name=""/>
        <dsp:cNvSpPr/>
      </dsp:nvSpPr>
      <dsp:spPr>
        <a:xfrm rot="17700000">
          <a:off x="3864025" y="368999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05.12.22</a:t>
          </a:r>
        </a:p>
      </dsp:txBody>
      <dsp:txXfrm>
        <a:off x="3864025" y="368999"/>
        <a:ext cx="589090" cy="284037"/>
      </dsp:txXfrm>
    </dsp:sp>
    <dsp:sp modelId="{4E0B868A-1983-4DF4-A83C-8BF9FEA0AE69}">
      <dsp:nvSpPr>
        <dsp:cNvPr id="0" name=""/>
        <dsp:cNvSpPr/>
      </dsp:nvSpPr>
      <dsp:spPr>
        <a:xfrm rot="17700000">
          <a:off x="3844640" y="396704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C3FDF-E915-4D8F-9C30-A1027124F27B}">
      <dsp:nvSpPr>
        <dsp:cNvPr id="0" name=""/>
        <dsp:cNvSpPr/>
      </dsp:nvSpPr>
      <dsp:spPr>
        <a:xfrm>
          <a:off x="4138177" y="792161"/>
          <a:ext cx="284349" cy="284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3C3B7-BE00-44D1-95EB-904AB26E41EF}">
      <dsp:nvSpPr>
        <dsp:cNvPr id="0" name=""/>
        <dsp:cNvSpPr/>
      </dsp:nvSpPr>
      <dsp:spPr>
        <a:xfrm rot="17700000">
          <a:off x="4148552" y="368999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26.12.22</a:t>
          </a:r>
        </a:p>
      </dsp:txBody>
      <dsp:txXfrm>
        <a:off x="4148552" y="368999"/>
        <a:ext cx="589090" cy="284037"/>
      </dsp:txXfrm>
    </dsp:sp>
    <dsp:sp modelId="{2A32B72E-ED66-4EA6-A1D5-E9F78908C910}">
      <dsp:nvSpPr>
        <dsp:cNvPr id="0" name=""/>
        <dsp:cNvSpPr/>
      </dsp:nvSpPr>
      <dsp:spPr>
        <a:xfrm rot="17700000">
          <a:off x="4170210" y="396704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8AC96-9F09-48C6-AB6E-CB67758D8DA0}">
      <dsp:nvSpPr>
        <dsp:cNvPr id="0" name=""/>
        <dsp:cNvSpPr/>
      </dsp:nvSpPr>
      <dsp:spPr>
        <a:xfrm>
          <a:off x="4463790" y="660429"/>
          <a:ext cx="547813" cy="547813"/>
        </a:xfrm>
        <a:prstGeom prst="donut">
          <a:avLst>
            <a:gd name="adj" fmla="val 20000"/>
          </a:avLst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43710-5251-4084-9D30-85FFEA3D1995}">
      <dsp:nvSpPr>
        <dsp:cNvPr id="0" name=""/>
        <dsp:cNvSpPr/>
      </dsp:nvSpPr>
      <dsp:spPr>
        <a:xfrm rot="17700000">
          <a:off x="4656815" y="213850"/>
          <a:ext cx="680992" cy="328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0" rIns="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ЯНВАРЬ</a:t>
          </a:r>
        </a:p>
      </dsp:txBody>
      <dsp:txXfrm>
        <a:off x="4656815" y="213850"/>
        <a:ext cx="680992" cy="328185"/>
      </dsp:txXfrm>
    </dsp:sp>
    <dsp:sp modelId="{6D1D6F8A-7A97-4EAF-A155-1E2A998529AA}">
      <dsp:nvSpPr>
        <dsp:cNvPr id="0" name=""/>
        <dsp:cNvSpPr/>
      </dsp:nvSpPr>
      <dsp:spPr>
        <a:xfrm>
          <a:off x="5052867" y="792161"/>
          <a:ext cx="284349" cy="284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2CD38-EC2C-4137-BE04-854718838D77}">
      <dsp:nvSpPr>
        <dsp:cNvPr id="0" name=""/>
        <dsp:cNvSpPr/>
      </dsp:nvSpPr>
      <dsp:spPr>
        <a:xfrm rot="17700000">
          <a:off x="5107727" y="330397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16.01.22</a:t>
          </a:r>
        </a:p>
      </dsp:txBody>
      <dsp:txXfrm>
        <a:off x="5107727" y="330397"/>
        <a:ext cx="589090" cy="284037"/>
      </dsp:txXfrm>
    </dsp:sp>
    <dsp:sp modelId="{CD337C35-7424-4C04-B3F4-2D1408F6DB22}">
      <dsp:nvSpPr>
        <dsp:cNvPr id="0" name=""/>
        <dsp:cNvSpPr/>
      </dsp:nvSpPr>
      <dsp:spPr>
        <a:xfrm rot="17700000">
          <a:off x="5084899" y="396704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FAC14-3A1A-46DF-8184-A174DA83DFEB}">
      <dsp:nvSpPr>
        <dsp:cNvPr id="0" name=""/>
        <dsp:cNvSpPr/>
      </dsp:nvSpPr>
      <dsp:spPr>
        <a:xfrm>
          <a:off x="5378436" y="792161"/>
          <a:ext cx="284349" cy="284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8BDF0-8800-427B-9FFE-0DEB8F098CF2}">
      <dsp:nvSpPr>
        <dsp:cNvPr id="0" name=""/>
        <dsp:cNvSpPr/>
      </dsp:nvSpPr>
      <dsp:spPr>
        <a:xfrm rot="17700000">
          <a:off x="5419416" y="345804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30.01.22</a:t>
          </a:r>
        </a:p>
      </dsp:txBody>
      <dsp:txXfrm>
        <a:off x="5419416" y="345804"/>
        <a:ext cx="589090" cy="284037"/>
      </dsp:txXfrm>
    </dsp:sp>
    <dsp:sp modelId="{8C4576EB-7B68-4B7D-9406-48CF88A15FE2}">
      <dsp:nvSpPr>
        <dsp:cNvPr id="0" name=""/>
        <dsp:cNvSpPr/>
      </dsp:nvSpPr>
      <dsp:spPr>
        <a:xfrm rot="17700000">
          <a:off x="4997121" y="1187931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3DC5D-532A-4EAD-9F83-71C7551A820E}">
      <dsp:nvSpPr>
        <dsp:cNvPr id="0" name=""/>
        <dsp:cNvSpPr/>
      </dsp:nvSpPr>
      <dsp:spPr>
        <a:xfrm>
          <a:off x="5704049" y="660429"/>
          <a:ext cx="547813" cy="547813"/>
        </a:xfrm>
        <a:prstGeom prst="donut">
          <a:avLst>
            <a:gd name="adj" fmla="val 20000"/>
          </a:avLst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9BC16-BCCE-4B4C-9CDD-B439F3FA42FB}">
      <dsp:nvSpPr>
        <dsp:cNvPr id="0" name=""/>
        <dsp:cNvSpPr/>
      </dsp:nvSpPr>
      <dsp:spPr>
        <a:xfrm rot="17700000">
          <a:off x="5927471" y="213850"/>
          <a:ext cx="680992" cy="328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0" rIns="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ФЕВРАЛЬ</a:t>
          </a:r>
        </a:p>
      </dsp:txBody>
      <dsp:txXfrm>
        <a:off x="5927471" y="213850"/>
        <a:ext cx="680992" cy="328185"/>
      </dsp:txXfrm>
    </dsp:sp>
    <dsp:sp modelId="{F9950113-8FDC-43F8-8BAF-78FA51C5E3C2}">
      <dsp:nvSpPr>
        <dsp:cNvPr id="0" name=""/>
        <dsp:cNvSpPr/>
      </dsp:nvSpPr>
      <dsp:spPr>
        <a:xfrm>
          <a:off x="6293126" y="792161"/>
          <a:ext cx="284349" cy="284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1D496-CF11-47C3-A8C3-24B71FD6B16C}">
      <dsp:nvSpPr>
        <dsp:cNvPr id="0" name=""/>
        <dsp:cNvSpPr/>
      </dsp:nvSpPr>
      <dsp:spPr>
        <a:xfrm rot="17700000">
          <a:off x="6364428" y="366841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06.02.22</a:t>
          </a:r>
        </a:p>
      </dsp:txBody>
      <dsp:txXfrm>
        <a:off x="6364428" y="366841"/>
        <a:ext cx="589090" cy="284037"/>
      </dsp:txXfrm>
    </dsp:sp>
    <dsp:sp modelId="{A584389A-4927-4EB7-B895-26D11E1428C8}">
      <dsp:nvSpPr>
        <dsp:cNvPr id="0" name=""/>
        <dsp:cNvSpPr/>
      </dsp:nvSpPr>
      <dsp:spPr>
        <a:xfrm rot="17700000">
          <a:off x="6325158" y="396704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02E2F-931B-4142-A6F2-4314A404C7E2}">
      <dsp:nvSpPr>
        <dsp:cNvPr id="0" name=""/>
        <dsp:cNvSpPr/>
      </dsp:nvSpPr>
      <dsp:spPr>
        <a:xfrm>
          <a:off x="6618695" y="792161"/>
          <a:ext cx="284349" cy="284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98742-E9FD-4AFC-9BC2-8DBAD10BCB59}">
      <dsp:nvSpPr>
        <dsp:cNvPr id="0" name=""/>
        <dsp:cNvSpPr/>
      </dsp:nvSpPr>
      <dsp:spPr>
        <a:xfrm rot="17700000">
          <a:off x="6644230" y="366841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13.02.22</a:t>
          </a:r>
        </a:p>
      </dsp:txBody>
      <dsp:txXfrm>
        <a:off x="6644230" y="366841"/>
        <a:ext cx="589090" cy="284037"/>
      </dsp:txXfrm>
    </dsp:sp>
    <dsp:sp modelId="{CCF27C6E-03B7-45DC-B703-72DCD92E0401}">
      <dsp:nvSpPr>
        <dsp:cNvPr id="0" name=""/>
        <dsp:cNvSpPr/>
      </dsp:nvSpPr>
      <dsp:spPr>
        <a:xfrm rot="17700000">
          <a:off x="6650727" y="396704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B66E8-1C4D-4D59-8CF6-207A650937D3}">
      <dsp:nvSpPr>
        <dsp:cNvPr id="0" name=""/>
        <dsp:cNvSpPr/>
      </dsp:nvSpPr>
      <dsp:spPr>
        <a:xfrm>
          <a:off x="6944264" y="792161"/>
          <a:ext cx="284349" cy="284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AC2C7-8379-4034-ADB4-8AD9899A2681}">
      <dsp:nvSpPr>
        <dsp:cNvPr id="0" name=""/>
        <dsp:cNvSpPr/>
      </dsp:nvSpPr>
      <dsp:spPr>
        <a:xfrm rot="17700000">
          <a:off x="6998922" y="356418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24.02.22</a:t>
          </a:r>
        </a:p>
      </dsp:txBody>
      <dsp:txXfrm>
        <a:off x="6998922" y="356418"/>
        <a:ext cx="589090" cy="284037"/>
      </dsp:txXfrm>
    </dsp:sp>
    <dsp:sp modelId="{FCF6B51C-04BC-4B0D-882D-FFE4CA9E8662}">
      <dsp:nvSpPr>
        <dsp:cNvPr id="0" name=""/>
        <dsp:cNvSpPr/>
      </dsp:nvSpPr>
      <dsp:spPr>
        <a:xfrm rot="17700000">
          <a:off x="6976297" y="396704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D0A3B-7150-4E01-8D88-26DA0062987D}">
      <dsp:nvSpPr>
        <dsp:cNvPr id="0" name=""/>
        <dsp:cNvSpPr/>
      </dsp:nvSpPr>
      <dsp:spPr>
        <a:xfrm>
          <a:off x="7269877" y="660429"/>
          <a:ext cx="547813" cy="547813"/>
        </a:xfrm>
        <a:prstGeom prst="donut">
          <a:avLst>
            <a:gd name="adj" fmla="val 20000"/>
          </a:avLst>
        </a:prstGeom>
        <a:solidFill>
          <a:schemeClr val="accent4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650F7-6FFD-410D-B071-A1CC02AD1486}">
      <dsp:nvSpPr>
        <dsp:cNvPr id="0" name=""/>
        <dsp:cNvSpPr/>
      </dsp:nvSpPr>
      <dsp:spPr>
        <a:xfrm rot="17700000">
          <a:off x="7462902" y="213850"/>
          <a:ext cx="680992" cy="328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0" rIns="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МАРТ</a:t>
          </a:r>
        </a:p>
      </dsp:txBody>
      <dsp:txXfrm>
        <a:off x="7462902" y="213850"/>
        <a:ext cx="680992" cy="328185"/>
      </dsp:txXfrm>
    </dsp:sp>
    <dsp:sp modelId="{EF5BE9A6-B5EE-4957-8CE1-CEE87C11EBB9}">
      <dsp:nvSpPr>
        <dsp:cNvPr id="0" name=""/>
        <dsp:cNvSpPr/>
      </dsp:nvSpPr>
      <dsp:spPr>
        <a:xfrm>
          <a:off x="7858954" y="792161"/>
          <a:ext cx="284349" cy="284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167B4-E468-4614-BD5F-6066D6AF7AE0}">
      <dsp:nvSpPr>
        <dsp:cNvPr id="0" name=""/>
        <dsp:cNvSpPr/>
      </dsp:nvSpPr>
      <dsp:spPr>
        <a:xfrm rot="17700000">
          <a:off x="7522180" y="1187931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01.03.22</a:t>
          </a:r>
        </a:p>
      </dsp:txBody>
      <dsp:txXfrm>
        <a:off x="7522180" y="1187931"/>
        <a:ext cx="589090" cy="284037"/>
      </dsp:txXfrm>
    </dsp:sp>
    <dsp:sp modelId="{6083C819-F685-45F2-ADD7-EA432CEB5D21}">
      <dsp:nvSpPr>
        <dsp:cNvPr id="0" name=""/>
        <dsp:cNvSpPr/>
      </dsp:nvSpPr>
      <dsp:spPr>
        <a:xfrm rot="17700000">
          <a:off x="7890986" y="396704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F4179-6781-446C-ABBA-A294A47CBEA5}">
      <dsp:nvSpPr>
        <dsp:cNvPr id="0" name=""/>
        <dsp:cNvSpPr/>
      </dsp:nvSpPr>
      <dsp:spPr>
        <a:xfrm>
          <a:off x="8184523" y="792161"/>
          <a:ext cx="284349" cy="284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EBEB8-A714-48D5-A9DF-2BC26A410ECD}">
      <dsp:nvSpPr>
        <dsp:cNvPr id="0" name=""/>
        <dsp:cNvSpPr/>
      </dsp:nvSpPr>
      <dsp:spPr>
        <a:xfrm rot="17700000">
          <a:off x="7847750" y="1187931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06.03.22</a:t>
          </a:r>
        </a:p>
      </dsp:txBody>
      <dsp:txXfrm>
        <a:off x="7847750" y="1187931"/>
        <a:ext cx="589090" cy="284037"/>
      </dsp:txXfrm>
    </dsp:sp>
    <dsp:sp modelId="{13C86577-6462-4644-BE56-88A53E2D599F}">
      <dsp:nvSpPr>
        <dsp:cNvPr id="0" name=""/>
        <dsp:cNvSpPr/>
      </dsp:nvSpPr>
      <dsp:spPr>
        <a:xfrm rot="17700000">
          <a:off x="8216555" y="396704"/>
          <a:ext cx="589090" cy="2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04303-7B06-4280-91BF-581B39222FB2}">
      <dsp:nvSpPr>
        <dsp:cNvPr id="0" name=""/>
        <dsp:cNvSpPr/>
      </dsp:nvSpPr>
      <dsp:spPr>
        <a:xfrm>
          <a:off x="3064057" y="675744"/>
          <a:ext cx="5202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255" y="45720"/>
              </a:lnTo>
            </a:path>
          </a:pathLst>
        </a:custGeom>
        <a:noFill/>
        <a:ln w="6350" cap="flat" cmpd="sng" algn="ctr">
          <a:solidFill>
            <a:srgbClr val="00206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10413" y="718710"/>
        <a:ext cx="27542" cy="5508"/>
      </dsp:txXfrm>
    </dsp:sp>
    <dsp:sp modelId="{877CAA7B-6A37-437C-A642-7CADD7EDE1BD}">
      <dsp:nvSpPr>
        <dsp:cNvPr id="0" name=""/>
        <dsp:cNvSpPr/>
      </dsp:nvSpPr>
      <dsp:spPr>
        <a:xfrm>
          <a:off x="670834" y="2957"/>
          <a:ext cx="2395022" cy="143701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bg1"/>
              </a:solidFill>
            </a:rPr>
            <a:t>Система проверки хода выполнения работ (система </a:t>
          </a:r>
          <a:r>
            <a:rPr lang="ru-RU" sz="1300" kern="1200" dirty="0" err="1">
              <a:solidFill>
                <a:schemeClr val="bg1"/>
              </a:solidFill>
            </a:rPr>
            <a:t>постпрокторинга</a:t>
          </a:r>
          <a:r>
            <a:rPr lang="ru-RU" sz="1300" kern="1200" dirty="0">
              <a:solidFill>
                <a:schemeClr val="bg1"/>
              </a:solidFill>
            </a:rPr>
            <a:t>) предоставляется Оператором конкурса</a:t>
          </a:r>
        </a:p>
      </dsp:txBody>
      <dsp:txXfrm>
        <a:off x="670834" y="2957"/>
        <a:ext cx="2395022" cy="1437013"/>
      </dsp:txXfrm>
    </dsp:sp>
    <dsp:sp modelId="{7AB1FD0C-9C21-4430-95C6-E29E6619E903}">
      <dsp:nvSpPr>
        <dsp:cNvPr id="0" name=""/>
        <dsp:cNvSpPr/>
      </dsp:nvSpPr>
      <dsp:spPr>
        <a:xfrm>
          <a:off x="1868346" y="1438171"/>
          <a:ext cx="2945877" cy="520255"/>
        </a:xfrm>
        <a:custGeom>
          <a:avLst/>
          <a:gdLst/>
          <a:ahLst/>
          <a:cxnLst/>
          <a:rect l="0" t="0" r="0" b="0"/>
          <a:pathLst>
            <a:path>
              <a:moveTo>
                <a:pt x="2945877" y="0"/>
              </a:moveTo>
              <a:lnTo>
                <a:pt x="2945877" y="277227"/>
              </a:lnTo>
              <a:lnTo>
                <a:pt x="0" y="277227"/>
              </a:lnTo>
              <a:lnTo>
                <a:pt x="0" y="520255"/>
              </a:lnTo>
            </a:path>
          </a:pathLst>
        </a:custGeom>
        <a:noFill/>
        <a:ln w="6350" cap="flat" cmpd="sng" algn="ctr">
          <a:solidFill>
            <a:srgbClr val="00206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66361" y="1695544"/>
        <a:ext cx="149846" cy="5508"/>
      </dsp:txXfrm>
    </dsp:sp>
    <dsp:sp modelId="{35D3E1C0-6C95-4701-90C6-EC8734D96C07}">
      <dsp:nvSpPr>
        <dsp:cNvPr id="0" name=""/>
        <dsp:cNvSpPr/>
      </dsp:nvSpPr>
      <dsp:spPr>
        <a:xfrm>
          <a:off x="3616712" y="2957"/>
          <a:ext cx="2395022" cy="143701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bg1"/>
              </a:solidFill>
            </a:rPr>
            <a:t>Вуз-разработчик предварительно назначает ответственных лиц за процедуру постпрокторинга, которым выдаются учетные данные для доступа в систему</a:t>
          </a:r>
        </a:p>
      </dsp:txBody>
      <dsp:txXfrm>
        <a:off x="3616712" y="2957"/>
        <a:ext cx="2395022" cy="1437013"/>
      </dsp:txXfrm>
    </dsp:sp>
    <dsp:sp modelId="{806BB36C-3EEC-4133-A177-364EE9625AAC}">
      <dsp:nvSpPr>
        <dsp:cNvPr id="0" name=""/>
        <dsp:cNvSpPr/>
      </dsp:nvSpPr>
      <dsp:spPr>
        <a:xfrm>
          <a:off x="3064057" y="2663613"/>
          <a:ext cx="5202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255" y="45720"/>
              </a:lnTo>
            </a:path>
          </a:pathLst>
        </a:custGeom>
        <a:noFill/>
        <a:ln w="6350" cap="flat" cmpd="sng" algn="ctr">
          <a:solidFill>
            <a:srgbClr val="0070C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10413" y="2706579"/>
        <a:ext cx="27542" cy="5508"/>
      </dsp:txXfrm>
    </dsp:sp>
    <dsp:sp modelId="{08227E29-5E86-407D-BA35-F254D38B366C}">
      <dsp:nvSpPr>
        <dsp:cNvPr id="0" name=""/>
        <dsp:cNvSpPr/>
      </dsp:nvSpPr>
      <dsp:spPr>
        <a:xfrm>
          <a:off x="670834" y="1990826"/>
          <a:ext cx="2395022" cy="14370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21A0FF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После выполнения учащимися заданий в системе my.mcko.ru вузу-разработчику заданий предоставляется пул сессий для проверки. </a:t>
          </a:r>
        </a:p>
      </dsp:txBody>
      <dsp:txXfrm>
        <a:off x="670834" y="1990826"/>
        <a:ext cx="2395022" cy="1437013"/>
      </dsp:txXfrm>
    </dsp:sp>
    <dsp:sp modelId="{EAFD4211-A8AC-413B-B6D1-26E94235727E}">
      <dsp:nvSpPr>
        <dsp:cNvPr id="0" name=""/>
        <dsp:cNvSpPr/>
      </dsp:nvSpPr>
      <dsp:spPr>
        <a:xfrm>
          <a:off x="1868346" y="3426040"/>
          <a:ext cx="2945877" cy="520255"/>
        </a:xfrm>
        <a:custGeom>
          <a:avLst/>
          <a:gdLst/>
          <a:ahLst/>
          <a:cxnLst/>
          <a:rect l="0" t="0" r="0" b="0"/>
          <a:pathLst>
            <a:path>
              <a:moveTo>
                <a:pt x="2945877" y="0"/>
              </a:moveTo>
              <a:lnTo>
                <a:pt x="2945877" y="277227"/>
              </a:lnTo>
              <a:lnTo>
                <a:pt x="0" y="277227"/>
              </a:lnTo>
              <a:lnTo>
                <a:pt x="0" y="520255"/>
              </a:lnTo>
            </a:path>
          </a:pathLst>
        </a:custGeom>
        <a:noFill/>
        <a:ln w="6350" cap="flat" cmpd="sng" algn="ctr">
          <a:solidFill>
            <a:srgbClr val="0070C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 Light"/>
            <a:ea typeface="+mn-ea"/>
            <a:cs typeface="+mn-cs"/>
          </a:endParaRPr>
        </a:p>
      </dsp:txBody>
      <dsp:txXfrm>
        <a:off x="3266361" y="3683413"/>
        <a:ext cx="149846" cy="5508"/>
      </dsp:txXfrm>
    </dsp:sp>
    <dsp:sp modelId="{0CA0A3D9-4877-4384-8765-AE00638D5005}">
      <dsp:nvSpPr>
        <dsp:cNvPr id="0" name=""/>
        <dsp:cNvSpPr/>
      </dsp:nvSpPr>
      <dsp:spPr>
        <a:xfrm>
          <a:off x="3616712" y="1990826"/>
          <a:ext cx="2395022" cy="143701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175">
          <a:solidFill>
            <a:schemeClr val="accent1">
              <a:lumMod val="40000"/>
              <a:lumOff val="6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Примерное расчетное время для просмотра работы одного учащегося - 10 мин</a:t>
          </a:r>
          <a:endParaRPr lang="ru-RU" sz="1300" kern="1200" dirty="0"/>
        </a:p>
      </dsp:txBody>
      <dsp:txXfrm>
        <a:off x="3616712" y="1990826"/>
        <a:ext cx="2395022" cy="1437013"/>
      </dsp:txXfrm>
    </dsp:sp>
    <dsp:sp modelId="{FCFC438A-A8DB-4F35-AB32-EBDA0325172E}">
      <dsp:nvSpPr>
        <dsp:cNvPr id="0" name=""/>
        <dsp:cNvSpPr/>
      </dsp:nvSpPr>
      <dsp:spPr>
        <a:xfrm>
          <a:off x="3064057" y="4651482"/>
          <a:ext cx="5202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25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10413" y="4694448"/>
        <a:ext cx="27542" cy="5508"/>
      </dsp:txXfrm>
    </dsp:sp>
    <dsp:sp modelId="{96BB80FF-26B5-4427-8B61-4796E2E2BDEF}">
      <dsp:nvSpPr>
        <dsp:cNvPr id="0" name=""/>
        <dsp:cNvSpPr/>
      </dsp:nvSpPr>
      <dsp:spPr>
        <a:xfrm>
          <a:off x="670834" y="3978695"/>
          <a:ext cx="2395022" cy="1437013"/>
        </a:xfrm>
        <a:prstGeom prst="rect">
          <a:avLst/>
        </a:prstGeom>
        <a:solidFill>
          <a:srgbClr val="25C6E3">
            <a:lumMod val="20000"/>
            <a:lumOff val="80000"/>
          </a:srgbClr>
        </a:solidFill>
        <a:ln w="3175">
          <a:solidFill>
            <a:srgbClr val="25C6E3">
              <a:lumMod val="40000"/>
              <a:lumOff val="60000"/>
            </a:srgb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Вуз имеет возможность </a:t>
          </a:r>
          <a:r>
            <a:rPr lang="ru-RU" sz="1300" b="1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принять</a:t>
          </a:r>
          <a:r>
            <a:rPr lang="ru-RU" sz="1300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 или </a:t>
          </a:r>
          <a:r>
            <a:rPr lang="ru-RU" sz="1300" b="1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отклонить</a:t>
          </a:r>
          <a:r>
            <a:rPr lang="ru-RU" sz="1300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 работу учащегося (в случае выявления нарушений)</a:t>
          </a:r>
        </a:p>
      </dsp:txBody>
      <dsp:txXfrm>
        <a:off x="670834" y="3978695"/>
        <a:ext cx="2395022" cy="1437013"/>
      </dsp:txXfrm>
    </dsp:sp>
    <dsp:sp modelId="{12C8C431-D7FA-449B-9484-D637210E20B2}">
      <dsp:nvSpPr>
        <dsp:cNvPr id="0" name=""/>
        <dsp:cNvSpPr/>
      </dsp:nvSpPr>
      <dsp:spPr>
        <a:xfrm>
          <a:off x="3616712" y="3978695"/>
          <a:ext cx="2395022" cy="1437013"/>
        </a:xfrm>
        <a:prstGeom prst="rect">
          <a:avLst/>
        </a:prstGeom>
        <a:solidFill>
          <a:srgbClr val="25C6E3">
            <a:lumMod val="20000"/>
            <a:lumOff val="80000"/>
          </a:srgbClr>
        </a:solidFill>
        <a:ln w="3175">
          <a:solidFill>
            <a:srgbClr val="25C6E3">
              <a:lumMod val="40000"/>
              <a:lumOff val="60000"/>
            </a:srgb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В случае отклонения работы учащегося необходимо </a:t>
          </a:r>
          <a:r>
            <a:rPr lang="ru-RU" sz="1300" b="1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зафиксировать</a:t>
          </a:r>
          <a:r>
            <a:rPr lang="ru-RU" sz="1300" kern="1200" dirty="0">
              <a:solidFill>
                <a:prstClr val="black"/>
              </a:solidFill>
              <a:latin typeface="Calibri Light"/>
              <a:ea typeface="+mn-ea"/>
              <a:cs typeface="+mn-cs"/>
            </a:rPr>
            <a:t> причину и время инцидента</a:t>
          </a:r>
        </a:p>
      </dsp:txBody>
      <dsp:txXfrm>
        <a:off x="3616712" y="3978695"/>
        <a:ext cx="2395022" cy="1437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4F6AD-ADCC-4485-91C0-4C1B8FE8B86E}">
      <dsp:nvSpPr>
        <dsp:cNvPr id="0" name=""/>
        <dsp:cNvSpPr/>
      </dsp:nvSpPr>
      <dsp:spPr>
        <a:xfrm>
          <a:off x="0" y="3841465"/>
          <a:ext cx="4433434" cy="630224"/>
        </a:xfrm>
        <a:prstGeom prst="rect">
          <a:avLst/>
        </a:prstGeom>
        <a:solidFill>
          <a:schemeClr val="tx2">
            <a:lumMod val="60000"/>
            <a:lumOff val="40000"/>
            <a:alpha val="17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"/>
          </a:pPr>
          <a:r>
            <a:rPr lang="en-US" sz="1400" kern="1200" dirty="0" err="1">
              <a:solidFill>
                <a:schemeClr val="tx1"/>
              </a:solidFill>
            </a:rPr>
            <a:t>разбор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типичных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ошибок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3841465"/>
        <a:ext cx="4433434" cy="630224"/>
      </dsp:txXfrm>
    </dsp:sp>
    <dsp:sp modelId="{EC248450-AC84-46B3-857C-7D88DC8D4965}">
      <dsp:nvSpPr>
        <dsp:cNvPr id="0" name=""/>
        <dsp:cNvSpPr/>
      </dsp:nvSpPr>
      <dsp:spPr>
        <a:xfrm rot="10800000">
          <a:off x="0" y="2881634"/>
          <a:ext cx="4433434" cy="969285"/>
        </a:xfrm>
        <a:prstGeom prst="upArrowCallout">
          <a:avLst/>
        </a:prstGeom>
        <a:solidFill>
          <a:schemeClr val="accent1">
            <a:lumMod val="50000"/>
            <a:alpha val="17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"/>
          </a:pPr>
          <a:r>
            <a:rPr lang="ru-RU" sz="1400" kern="1200" dirty="0">
              <a:solidFill>
                <a:schemeClr val="tx1"/>
              </a:solidFill>
            </a:rPr>
            <a:t>описание возможных трудностей при подготовке</a:t>
          </a:r>
        </a:p>
      </dsp:txBody>
      <dsp:txXfrm rot="10800000">
        <a:off x="0" y="2881634"/>
        <a:ext cx="4433434" cy="629812"/>
      </dsp:txXfrm>
    </dsp:sp>
    <dsp:sp modelId="{A7CBB299-FEDA-4F7B-8201-BECBF17521CA}">
      <dsp:nvSpPr>
        <dsp:cNvPr id="0" name=""/>
        <dsp:cNvSpPr/>
      </dsp:nvSpPr>
      <dsp:spPr>
        <a:xfrm rot="10800000">
          <a:off x="0" y="1921802"/>
          <a:ext cx="4433434" cy="969285"/>
        </a:xfrm>
        <a:prstGeom prst="upArrowCallout">
          <a:avLst/>
        </a:prstGeom>
        <a:solidFill>
          <a:schemeClr val="accent3">
            <a:lumMod val="50000"/>
            <a:alpha val="17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"/>
          </a:pPr>
          <a:r>
            <a:rPr lang="ru-RU" sz="1400" kern="1200" dirty="0">
              <a:solidFill>
                <a:schemeClr val="tx1"/>
              </a:solidFill>
            </a:rPr>
            <a:t>методика оценки заданий</a:t>
          </a:r>
        </a:p>
      </dsp:txBody>
      <dsp:txXfrm rot="10800000">
        <a:off x="0" y="1921802"/>
        <a:ext cx="4433434" cy="629812"/>
      </dsp:txXfrm>
    </dsp:sp>
    <dsp:sp modelId="{6695E6AD-80CB-4D88-8388-2F4107763AFE}">
      <dsp:nvSpPr>
        <dsp:cNvPr id="0" name=""/>
        <dsp:cNvSpPr/>
      </dsp:nvSpPr>
      <dsp:spPr>
        <a:xfrm rot="10800000">
          <a:off x="0" y="961970"/>
          <a:ext cx="4433434" cy="969285"/>
        </a:xfrm>
        <a:prstGeom prst="upArrowCallout">
          <a:avLst/>
        </a:prstGeom>
        <a:solidFill>
          <a:schemeClr val="accent3">
            <a:lumMod val="60000"/>
            <a:lumOff val="40000"/>
            <a:alpha val="17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"/>
          </a:pPr>
          <a:r>
            <a:rPr lang="ru-RU" sz="1400" kern="1200" dirty="0">
              <a:solidFill>
                <a:schemeClr val="tx1"/>
              </a:solidFill>
            </a:rPr>
            <a:t>рекомендации по проведению </a:t>
          </a:r>
        </a:p>
      </dsp:txBody>
      <dsp:txXfrm rot="10800000">
        <a:off x="0" y="961970"/>
        <a:ext cx="4433434" cy="629812"/>
      </dsp:txXfrm>
    </dsp:sp>
    <dsp:sp modelId="{DE6A127B-9EDC-4C30-8BB6-4BB39B9BD298}">
      <dsp:nvSpPr>
        <dsp:cNvPr id="0" name=""/>
        <dsp:cNvSpPr/>
      </dsp:nvSpPr>
      <dsp:spPr>
        <a:xfrm rot="10800000">
          <a:off x="0" y="2138"/>
          <a:ext cx="4433434" cy="969285"/>
        </a:xfrm>
        <a:prstGeom prst="upArrowCallout">
          <a:avLst/>
        </a:prstGeom>
        <a:solidFill>
          <a:schemeClr val="accent4">
            <a:lumMod val="60000"/>
            <a:lumOff val="40000"/>
            <a:alpha val="17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"/>
          </a:pPr>
          <a:r>
            <a:rPr lang="ru-RU" sz="1400" kern="1200" dirty="0">
              <a:solidFill>
                <a:schemeClr val="tx1"/>
              </a:solidFill>
            </a:rPr>
            <a:t>формы и методы, используемые для достижения эффективного участия</a:t>
          </a:r>
        </a:p>
      </dsp:txBody>
      <dsp:txXfrm rot="10800000">
        <a:off x="0" y="2138"/>
        <a:ext cx="4433434" cy="629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74CC8-BD49-48B2-A67F-B4FB6DDC2636}">
      <dsp:nvSpPr>
        <dsp:cNvPr id="0" name=""/>
        <dsp:cNvSpPr/>
      </dsp:nvSpPr>
      <dsp:spPr>
        <a:xfrm>
          <a:off x="4550" y="1236267"/>
          <a:ext cx="2737332" cy="3284798"/>
        </a:xfrm>
        <a:prstGeom prst="roundRect">
          <a:avLst>
            <a:gd name="adj" fmla="val 5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>
              <a:latin typeface="Gill Sans Nova Light" panose="020B0302020104020203" pitchFamily="34" charset="0"/>
            </a:rPr>
            <a:t>1 критерий</a:t>
          </a:r>
          <a:endParaRPr lang="ru-RU" sz="3100" kern="1200" dirty="0">
            <a:latin typeface="Gill Sans Nova Light" panose="020B0302020104020203" pitchFamily="34" charset="0"/>
          </a:endParaRPr>
        </a:p>
      </dsp:txBody>
      <dsp:txXfrm rot="16200000">
        <a:off x="-1068483" y="2309301"/>
        <a:ext cx="2693535" cy="547466"/>
      </dsp:txXfrm>
    </dsp:sp>
    <dsp:sp modelId="{DA932967-07B8-4867-92E9-637A1F1B364B}">
      <dsp:nvSpPr>
        <dsp:cNvPr id="0" name=""/>
        <dsp:cNvSpPr/>
      </dsp:nvSpPr>
      <dsp:spPr>
        <a:xfrm>
          <a:off x="552017" y="1236267"/>
          <a:ext cx="2039312" cy="3284798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ru-RU" sz="1500" kern="1200" dirty="0">
            <a:latin typeface="Gill Sans Nova Light" panose="020B0302020104020203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ru-RU" sz="1500" kern="1200" dirty="0">
            <a:latin typeface="Gill Sans Nova Light" panose="020B0302020104020203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500" kern="1200" dirty="0">
              <a:latin typeface="Gill Sans Nova Light" panose="020B0302020104020203" pitchFamily="34" charset="0"/>
            </a:rPr>
            <a:t>Вуз является партнером проекта предпрофессионального образования и претендует на направление, входящее в соответствующую проекту номинацию</a:t>
          </a:r>
        </a:p>
      </dsp:txBody>
      <dsp:txXfrm>
        <a:off x="552017" y="1236267"/>
        <a:ext cx="2039312" cy="3284798"/>
      </dsp:txXfrm>
    </dsp:sp>
    <dsp:sp modelId="{5476809B-2FB5-4B82-A3E2-44DF0D0A8DE9}">
      <dsp:nvSpPr>
        <dsp:cNvPr id="0" name=""/>
        <dsp:cNvSpPr/>
      </dsp:nvSpPr>
      <dsp:spPr>
        <a:xfrm>
          <a:off x="2837689" y="1236267"/>
          <a:ext cx="2737332" cy="3284798"/>
        </a:xfrm>
        <a:prstGeom prst="roundRect">
          <a:avLst>
            <a:gd name="adj" fmla="val 5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>
              <a:latin typeface="Gill Sans Nova Light" panose="020B0302020104020203" pitchFamily="34" charset="0"/>
            </a:rPr>
            <a:t>2 критерий</a:t>
          </a:r>
          <a:endParaRPr lang="ru-RU" sz="3100" kern="1200" dirty="0">
            <a:latin typeface="Gill Sans Nova Light" panose="020B0302020104020203" pitchFamily="34" charset="0"/>
          </a:endParaRPr>
        </a:p>
      </dsp:txBody>
      <dsp:txXfrm rot="16200000">
        <a:off x="1764655" y="2309301"/>
        <a:ext cx="2693535" cy="547466"/>
      </dsp:txXfrm>
    </dsp:sp>
    <dsp:sp modelId="{2E7659B6-55A3-4678-9622-2E6D885D5DC8}">
      <dsp:nvSpPr>
        <dsp:cNvPr id="0" name=""/>
        <dsp:cNvSpPr/>
      </dsp:nvSpPr>
      <dsp:spPr>
        <a:xfrm rot="5400000">
          <a:off x="2609982" y="3847233"/>
          <a:ext cx="482788" cy="41059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1A964-9747-463F-911D-E1B795C564C9}">
      <dsp:nvSpPr>
        <dsp:cNvPr id="0" name=""/>
        <dsp:cNvSpPr/>
      </dsp:nvSpPr>
      <dsp:spPr>
        <a:xfrm>
          <a:off x="3385156" y="1236267"/>
          <a:ext cx="2039312" cy="3284798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Gill Sans Nova Light" panose="020B0302020104020203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Gill Sans Nova Light" panose="020B0302020104020203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Gill Sans Nova Light" panose="020B0302020104020203" pitchFamily="34" charset="0"/>
            </a:rPr>
            <a:t>У вуза есть бюджетные места по направлению, на которое он претендует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Gill Sans Nova Light" panose="020B0302020104020203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Gill Sans Nova Light" panose="020B0302020104020203" pitchFamily="34" charset="0"/>
            </a:rPr>
            <a:t>Вуз востребован выпускниками предпрофессиональных классов (кол-во поступающих в 2022 году)</a:t>
          </a:r>
        </a:p>
      </dsp:txBody>
      <dsp:txXfrm>
        <a:off x="3385156" y="1236267"/>
        <a:ext cx="2039312" cy="3284798"/>
      </dsp:txXfrm>
    </dsp:sp>
    <dsp:sp modelId="{E34F89F1-7CEC-44E5-8FAE-9BF538D95AA6}">
      <dsp:nvSpPr>
        <dsp:cNvPr id="0" name=""/>
        <dsp:cNvSpPr/>
      </dsp:nvSpPr>
      <dsp:spPr>
        <a:xfrm>
          <a:off x="5670828" y="1236267"/>
          <a:ext cx="2737332" cy="3284798"/>
        </a:xfrm>
        <a:prstGeom prst="roundRect">
          <a:avLst>
            <a:gd name="adj" fmla="val 5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>
              <a:latin typeface="Gill Sans Nova Light" panose="020B0302020104020203" pitchFamily="34" charset="0"/>
            </a:rPr>
            <a:t>3 критерий</a:t>
          </a:r>
          <a:endParaRPr lang="ru-RU" sz="3100" kern="1200" dirty="0">
            <a:latin typeface="Gill Sans Nova Light" panose="020B0302020104020203" pitchFamily="34" charset="0"/>
          </a:endParaRPr>
        </a:p>
      </dsp:txBody>
      <dsp:txXfrm rot="16200000">
        <a:off x="4597794" y="2309301"/>
        <a:ext cx="2693535" cy="547466"/>
      </dsp:txXfrm>
    </dsp:sp>
    <dsp:sp modelId="{578AB853-B5BE-4F25-8202-CE54B69B9558}">
      <dsp:nvSpPr>
        <dsp:cNvPr id="0" name=""/>
        <dsp:cNvSpPr/>
      </dsp:nvSpPr>
      <dsp:spPr>
        <a:xfrm rot="5400000">
          <a:off x="5443121" y="3847233"/>
          <a:ext cx="482788" cy="41059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F05D7-D2E6-4AE2-ADF7-092A8A1FB24E}">
      <dsp:nvSpPr>
        <dsp:cNvPr id="0" name=""/>
        <dsp:cNvSpPr/>
      </dsp:nvSpPr>
      <dsp:spPr>
        <a:xfrm>
          <a:off x="6218295" y="1236267"/>
          <a:ext cx="2039312" cy="3284798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Gill Sans Nova Light" panose="020B0302020104020203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Gill Sans Nova Light" panose="020B0302020104020203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Gill Sans Nova Light" panose="020B0302020104020203" pitchFamily="34" charset="0"/>
            </a:rPr>
            <a:t>У вуза в правилах приема закреплено начисление дополнительных конкурсных баллов призерам и победителям Конкурса по номинации, в которую входит направление на которое вуз претендует</a:t>
          </a:r>
        </a:p>
      </dsp:txBody>
      <dsp:txXfrm>
        <a:off x="6218295" y="1236267"/>
        <a:ext cx="2039312" cy="3284798"/>
      </dsp:txXfrm>
    </dsp:sp>
    <dsp:sp modelId="{EAD45C4D-9A99-4EE3-A566-85C066D61764}">
      <dsp:nvSpPr>
        <dsp:cNvPr id="0" name=""/>
        <dsp:cNvSpPr/>
      </dsp:nvSpPr>
      <dsp:spPr>
        <a:xfrm>
          <a:off x="8503967" y="1236267"/>
          <a:ext cx="2737332" cy="3284798"/>
        </a:xfrm>
        <a:prstGeom prst="roundRect">
          <a:avLst>
            <a:gd name="adj" fmla="val 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>
              <a:latin typeface="Gill Sans Nova Light" panose="020B0302020104020203" pitchFamily="34" charset="0"/>
            </a:rPr>
            <a:t>4 критерий</a:t>
          </a:r>
          <a:endParaRPr lang="ru-RU" sz="3100" kern="1200" dirty="0">
            <a:latin typeface="Gill Sans Nova Light" panose="020B0302020104020203" pitchFamily="34" charset="0"/>
          </a:endParaRPr>
        </a:p>
      </dsp:txBody>
      <dsp:txXfrm rot="16200000">
        <a:off x="7430933" y="2309301"/>
        <a:ext cx="2693535" cy="547466"/>
      </dsp:txXfrm>
    </dsp:sp>
    <dsp:sp modelId="{98203C3A-19BA-49EB-A7E1-143D137D6A25}">
      <dsp:nvSpPr>
        <dsp:cNvPr id="0" name=""/>
        <dsp:cNvSpPr/>
      </dsp:nvSpPr>
      <dsp:spPr>
        <a:xfrm rot="5400000">
          <a:off x="8276260" y="3847233"/>
          <a:ext cx="482788" cy="41059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5762E-98EF-4E06-8D35-F78BB70C57EB}">
      <dsp:nvSpPr>
        <dsp:cNvPr id="0" name=""/>
        <dsp:cNvSpPr/>
      </dsp:nvSpPr>
      <dsp:spPr>
        <a:xfrm>
          <a:off x="9051434" y="1236267"/>
          <a:ext cx="2039312" cy="3284798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Gill Sans Nova Light" panose="020B0302020104020203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Gill Sans Nova Light" panose="020B0302020104020203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Gill Sans Nova Light" panose="020B0302020104020203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Gill Sans Nova Light" panose="020B0302020104020203" pitchFamily="34" charset="0"/>
            </a:rPr>
            <a:t>Вуз проявлял активное участие в конкурсе «ИМ. Потенциал» в 2021/2022 учебном году</a:t>
          </a:r>
        </a:p>
      </dsp:txBody>
      <dsp:txXfrm>
        <a:off x="9051434" y="1236267"/>
        <a:ext cx="2039312" cy="3284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FA2D4-AEB7-4780-BFCC-4F601728801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F9C5C-E1D7-43B5-9E22-D8485183B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0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031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34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969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52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16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EF742F-BEFB-4DDE-B271-31F7862F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C90295C-C0A5-4080-AF75-83C775DB7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FDC34E-2BF9-481B-B7B2-17E3052B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99C2-E3F6-4C8B-AE1A-4018A677F5E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E8497A-4DC7-493A-8F29-39C7B972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2C2FDC-027A-4C1D-9119-677EB8CA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AF8-0072-4DC7-A7D9-17A6BE37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40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63F7AE-D018-4BFD-8CD3-DB3B386D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FC9D9E-6B49-4449-B4FA-03349559A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C86EE9-0CB2-4CB1-A315-9051D4EA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99C2-E3F6-4C8B-AE1A-4018A677F5E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CFF452-30A7-4802-9504-1CF4D92C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34746A-CDBE-40DF-A184-384E32EB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AF8-0072-4DC7-A7D9-17A6BE37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8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E61EC1D-F836-498C-A2C6-F4D0C606A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07F481B-72A2-45FC-845E-B7AB20964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5B910-F1E1-4948-9765-56E2C242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99C2-E3F6-4C8B-AE1A-4018A677F5E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514F87-0682-46B9-B45B-0F2E01FF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F10D66-1607-4CAC-B646-8D700459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AF8-0072-4DC7-A7D9-17A6BE37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9424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-фотография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2137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B43502-2601-4A0B-8C28-8332528F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608E9F-C70B-4650-A863-E5124C9C4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9ABD52-5906-46E3-B0D6-64FEC688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99C2-E3F6-4C8B-AE1A-4018A677F5E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1533CF-9552-4837-8942-834D1FF3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14192F-7052-4FFC-BCC5-0B158829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AF8-0072-4DC7-A7D9-17A6BE37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4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1F2FD-619F-43D9-87D1-86A884AF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8C2C9F-EC09-41FD-9F9D-4579F9F53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5147FE-0C42-4BA6-A00F-8083E4F8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99C2-E3F6-4C8B-AE1A-4018A677F5E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39B875-D428-4304-B8EE-E918640C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CE647E-3BBA-4371-867C-C3A0C78F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AF8-0072-4DC7-A7D9-17A6BE37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5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46A7B4-A7FB-4D9A-A277-B6F43C43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790373-E678-4246-A51E-79DD32E56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9BE3F6-0938-46CA-B49E-804C46A24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8BFB16-AEE7-499F-8877-B47578A2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99C2-E3F6-4C8B-AE1A-4018A677F5E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0A3CC93-2205-48D9-AC76-D0405654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AA443F-220A-4614-AED2-00B52750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AF8-0072-4DC7-A7D9-17A6BE37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4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E538A1-B5C2-40FA-B1B9-DB71FD57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EF4011-3234-4643-9226-5BB3C584C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00CB89-40C1-446F-A8D3-6817C0F12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E1D7C2F-31DF-49BC-A352-7001BB5DB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38178A3-385B-46FC-BE5F-33498F259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2E6A86C-979C-4EE3-AEA3-78C9197F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99C2-E3F6-4C8B-AE1A-4018A677F5E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3340075-666B-4980-92DF-D2361C259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8875D15-C115-44B0-8B5E-1E25F5D6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AF8-0072-4DC7-A7D9-17A6BE37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9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E36F53-E358-4652-A17A-689A18846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928967D-7CF5-4875-80C0-5C8B97D7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99C2-E3F6-4C8B-AE1A-4018A677F5E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E1DEE53-FDD5-4E38-8D3D-2D8AA2634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D1F9809-4AD3-4B71-A4D0-D217EA0E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AF8-0072-4DC7-A7D9-17A6BE37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0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9B53326-D336-424B-B6EE-04D90EFB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99C2-E3F6-4C8B-AE1A-4018A677F5E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126A61D-2A00-4842-A206-22698C14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C71B5C8-7BEE-4D19-A5A6-D04CF8CAD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AF8-0072-4DC7-A7D9-17A6BE37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7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6E76E6-50D2-4E50-8773-90F4E975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BD798E-536F-42E1-9083-9EC2ED0B5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49C4F5-41F3-4535-90F7-31BD9EC1F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998D61-C679-444C-B756-4DDC1A750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99C2-E3F6-4C8B-AE1A-4018A677F5E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3CB1DA-9528-4300-A2A3-0120096C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50EBCE-673B-4CE7-A451-F88454EC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AF8-0072-4DC7-A7D9-17A6BE37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0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0E0E83-1EEB-484F-9855-364EE17B7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6D9C0EE-4B30-40DD-9131-9A5415FBC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5426F25-0A72-40C0-A22D-59D586EBE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B49EA1-40FD-4DC4-8EAB-FE892FDC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99C2-E3F6-4C8B-AE1A-4018A677F5E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30AC49-80DC-4BFA-BC59-E802CABF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E118E0-93B2-4D32-9D89-277783B9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AF8-0072-4DC7-A7D9-17A6BE37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6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21C63A-7B08-4986-BFAD-24B929E1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D99EB4-F44D-48E1-9409-F570E0D7F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B06770-77E0-4CD9-B282-31C0B0318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599C2-E3F6-4C8B-AE1A-4018A677F5E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473BC1-81FC-4613-B2A5-A2CC77EF7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A475E-974E-44ED-BBEA-538D59650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B2AF8-0072-4DC7-A7D9-17A6BE377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microsoft.com/office/2007/relationships/hdphoto" Target="../media/hdphoto9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031857" cy="68580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0550" y="2455386"/>
            <a:ext cx="3460031" cy="251463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algn="ctr" rtl="0"/>
            <a:r>
              <a:rPr lang="ru-RU" sz="1800" spc="0" dirty="0"/>
              <a:t>«ИНТЕЛЛЕКТУАЛЬНЫЙ МЕГАПОЛИС. ПОТЕНЦИАЛ»</a:t>
            </a:r>
            <a:br>
              <a:rPr lang="ru-RU" sz="1800" spc="0" dirty="0"/>
            </a:br>
            <a:r>
              <a:rPr lang="ru-RU" sz="1800" spc="0" dirty="0"/>
              <a:t>2022-2023</a:t>
            </a:r>
            <a:br>
              <a:rPr lang="ru-RU" sz="1800" spc="0" dirty="0"/>
            </a:br>
            <a:r>
              <a:rPr lang="ru-RU" sz="1400" spc="0" dirty="0"/>
              <a:t>ЗАПУСК  КОНКУРСА</a:t>
            </a:r>
            <a:endParaRPr lang="ru-RU" sz="1800" spc="0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Выноска: линия с чертой 36">
            <a:extLst>
              <a:ext uri="{FF2B5EF4-FFF2-40B4-BE49-F238E27FC236}">
                <a16:creationId xmlns:a16="http://schemas.microsoft.com/office/drawing/2014/main" xmlns="" id="{00C60773-B97C-44BB-9971-772A8B60FEA9}"/>
              </a:ext>
            </a:extLst>
          </p:cNvPr>
          <p:cNvSpPr/>
          <p:nvPr/>
        </p:nvSpPr>
        <p:spPr>
          <a:xfrm>
            <a:off x="9299275" y="3279234"/>
            <a:ext cx="2360170" cy="839275"/>
          </a:xfrm>
          <a:prstGeom prst="accentCallout1">
            <a:avLst>
              <a:gd name="adj1" fmla="val -4891"/>
              <a:gd name="adj2" fmla="val -1023"/>
              <a:gd name="adj3" fmla="val 43635"/>
              <a:gd name="adj4" fmla="val -37602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носка: линия с чертой 27">
            <a:extLst>
              <a:ext uri="{FF2B5EF4-FFF2-40B4-BE49-F238E27FC236}">
                <a16:creationId xmlns:a16="http://schemas.microsoft.com/office/drawing/2014/main" xmlns="" id="{3A335A33-F751-4877-A657-1D61F01011D7}"/>
              </a:ext>
            </a:extLst>
          </p:cNvPr>
          <p:cNvSpPr/>
          <p:nvPr/>
        </p:nvSpPr>
        <p:spPr>
          <a:xfrm>
            <a:off x="1038044" y="4725415"/>
            <a:ext cx="4431104" cy="1583150"/>
          </a:xfrm>
          <a:prstGeom prst="accentCallout1">
            <a:avLst>
              <a:gd name="adj1" fmla="val -1411"/>
              <a:gd name="adj2" fmla="val 100687"/>
              <a:gd name="adj3" fmla="val -41704"/>
              <a:gd name="adj4" fmla="val 74386"/>
            </a:avLst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ыноска: линия с чертой 31">
            <a:extLst>
              <a:ext uri="{FF2B5EF4-FFF2-40B4-BE49-F238E27FC236}">
                <a16:creationId xmlns:a16="http://schemas.microsoft.com/office/drawing/2014/main" xmlns="" id="{B353A25F-E98A-4148-9352-5D04A61FF131}"/>
              </a:ext>
            </a:extLst>
          </p:cNvPr>
          <p:cNvSpPr/>
          <p:nvPr/>
        </p:nvSpPr>
        <p:spPr>
          <a:xfrm>
            <a:off x="5693435" y="4725415"/>
            <a:ext cx="5115464" cy="1583150"/>
          </a:xfrm>
          <a:prstGeom prst="accentCallout1">
            <a:avLst>
              <a:gd name="adj1" fmla="val -1956"/>
              <a:gd name="adj2" fmla="val -744"/>
              <a:gd name="adj3" fmla="val -42249"/>
              <a:gd name="adj4" fmla="val 17654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ыноска: линия с чертой 28">
            <a:extLst>
              <a:ext uri="{FF2B5EF4-FFF2-40B4-BE49-F238E27FC236}">
                <a16:creationId xmlns:a16="http://schemas.microsoft.com/office/drawing/2014/main" xmlns="" id="{EC31007E-0267-4BD8-9A8F-6D202D749A16}"/>
              </a:ext>
            </a:extLst>
          </p:cNvPr>
          <p:cNvSpPr/>
          <p:nvPr/>
        </p:nvSpPr>
        <p:spPr>
          <a:xfrm>
            <a:off x="6096000" y="977945"/>
            <a:ext cx="5069433" cy="1765258"/>
          </a:xfrm>
          <a:prstGeom prst="accentCallout1">
            <a:avLst>
              <a:gd name="adj1" fmla="val 101337"/>
              <a:gd name="adj2" fmla="val -516"/>
              <a:gd name="adj3" fmla="val 152571"/>
              <a:gd name="adj4" fmla="val -9361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: линия с чертой 26">
            <a:extLst>
              <a:ext uri="{FF2B5EF4-FFF2-40B4-BE49-F238E27FC236}">
                <a16:creationId xmlns:a16="http://schemas.microsoft.com/office/drawing/2014/main" xmlns="" id="{E54CC630-A032-470E-B853-BEAD74C8DF9D}"/>
              </a:ext>
            </a:extLst>
          </p:cNvPr>
          <p:cNvSpPr/>
          <p:nvPr/>
        </p:nvSpPr>
        <p:spPr>
          <a:xfrm>
            <a:off x="731957" y="982249"/>
            <a:ext cx="4349002" cy="1765258"/>
          </a:xfrm>
          <a:prstGeom prst="accentCallout1">
            <a:avLst>
              <a:gd name="adj1" fmla="val 101825"/>
              <a:gd name="adj2" fmla="val -796"/>
              <a:gd name="adj3" fmla="val 152572"/>
              <a:gd name="adj4" fmla="val 39223"/>
            </a:avLst>
          </a:prstGeom>
          <a:gradFill flip="none" rotWithShape="1">
            <a:gsLst>
              <a:gs pos="0">
                <a:srgbClr val="0271C0">
                  <a:shade val="30000"/>
                  <a:satMod val="115000"/>
                </a:srgbClr>
              </a:gs>
              <a:gs pos="50000">
                <a:srgbClr val="0271C0">
                  <a:shade val="67500"/>
                  <a:satMod val="115000"/>
                </a:srgbClr>
              </a:gs>
              <a:gs pos="100000">
                <a:srgbClr val="0271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04638"/>
            <a:ext cx="5472000" cy="432000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/>
              <a:t>Контрольные даты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930E3617-304A-41A1-9F34-C4BE1C3C1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224413"/>
              </p:ext>
            </p:extLst>
          </p:nvPr>
        </p:nvGraphicFramePr>
        <p:xfrm>
          <a:off x="693728" y="2899674"/>
          <a:ext cx="10421998" cy="1656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1149CF42-A83E-4D24-B7BD-60BBFC82915E}"/>
              </a:ext>
            </a:extLst>
          </p:cNvPr>
          <p:cNvSpPr/>
          <p:nvPr/>
        </p:nvSpPr>
        <p:spPr>
          <a:xfrm>
            <a:off x="1914398" y="1103671"/>
            <a:ext cx="3096880" cy="68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Определение разработчиков и экспертов заданий и кейсов теоретического и практического этапов.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Определение ответственных за направления от разработчиков.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3AEC56AF-3264-4C1A-A500-0AF6597F2D4C}"/>
              </a:ext>
            </a:extLst>
          </p:cNvPr>
          <p:cNvSpPr/>
          <p:nvPr/>
        </p:nvSpPr>
        <p:spPr>
          <a:xfrm>
            <a:off x="1453163" y="1895569"/>
            <a:ext cx="2893506" cy="3679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Формирование рабочих чатов по каждому направлению.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3F1DED74-D5E1-405F-861C-3901E1ABF944}"/>
              </a:ext>
            </a:extLst>
          </p:cNvPr>
          <p:cNvSpPr/>
          <p:nvPr/>
        </p:nvSpPr>
        <p:spPr>
          <a:xfrm>
            <a:off x="1161061" y="4846682"/>
            <a:ext cx="2988245" cy="5835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Разработан и одобрен экспертами </a:t>
            </a:r>
            <a:r>
              <a:rPr lang="ru-RU" sz="900" dirty="0" err="1">
                <a:solidFill>
                  <a:schemeClr val="tx1"/>
                </a:solidFill>
              </a:rPr>
              <a:t>демовариант</a:t>
            </a:r>
            <a:r>
              <a:rPr lang="ru-RU" sz="9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900" dirty="0" err="1">
                <a:solidFill>
                  <a:schemeClr val="tx1"/>
                </a:solidFill>
              </a:rPr>
              <a:t>Демовариант</a:t>
            </a:r>
            <a:r>
              <a:rPr lang="ru-RU" sz="900" dirty="0">
                <a:solidFill>
                  <a:schemeClr val="tx1"/>
                </a:solidFill>
              </a:rPr>
              <a:t> и спецификация переданы на публикацию.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8F00E56-DD21-4431-AF68-61EBD903A1F9}"/>
              </a:ext>
            </a:extLst>
          </p:cNvPr>
          <p:cNvSpPr/>
          <p:nvPr/>
        </p:nvSpPr>
        <p:spPr>
          <a:xfrm>
            <a:off x="1854685" y="5602750"/>
            <a:ext cx="3485072" cy="5835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Разработаны и переданы на публикацию методические рекомендации (1 </a:t>
            </a:r>
            <a:r>
              <a:rPr lang="ru-RU" sz="900" dirty="0" err="1">
                <a:solidFill>
                  <a:schemeClr val="tx1"/>
                </a:solidFill>
              </a:rPr>
              <a:t>п.л</a:t>
            </a:r>
            <a:r>
              <a:rPr lang="ru-RU" sz="900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2DA6317E-6B19-4754-A5D4-F994197CD99D}"/>
              </a:ext>
            </a:extLst>
          </p:cNvPr>
          <p:cNvSpPr/>
          <p:nvPr/>
        </p:nvSpPr>
        <p:spPr>
          <a:xfrm>
            <a:off x="6206302" y="1136265"/>
            <a:ext cx="3722702" cy="6204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Отснят и передан на публикацию видеоматериал по разбору </a:t>
            </a:r>
            <a:r>
              <a:rPr lang="ru-RU" sz="900" dirty="0" err="1">
                <a:solidFill>
                  <a:schemeClr val="tx1"/>
                </a:solidFill>
              </a:rPr>
              <a:t>демоварианта</a:t>
            </a:r>
            <a:r>
              <a:rPr lang="ru-RU" sz="900" dirty="0">
                <a:solidFill>
                  <a:schemeClr val="tx1"/>
                </a:solidFill>
              </a:rPr>
              <a:t> (3 видеоролика).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Разработана и передана на экспертизу 1ая половина вариантов пула.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C51A3012-2BEC-4EA9-B55D-1B50F0DAC721}"/>
              </a:ext>
            </a:extLst>
          </p:cNvPr>
          <p:cNvSpPr/>
          <p:nvPr/>
        </p:nvSpPr>
        <p:spPr>
          <a:xfrm>
            <a:off x="5847923" y="4812179"/>
            <a:ext cx="3166681" cy="383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Окончена загрузка в систему 1ой половины вариантов пула. 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Начато формирование вариантов в системе.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8AC9D828-DFFD-4D98-B3BB-2984736191C8}"/>
              </a:ext>
            </a:extLst>
          </p:cNvPr>
          <p:cNvSpPr/>
          <p:nvPr/>
        </p:nvSpPr>
        <p:spPr>
          <a:xfrm>
            <a:off x="7487728" y="5804264"/>
            <a:ext cx="3174659" cy="4068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Окончена загрузка в систему 2ой половины вариантов пула. 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Завершение формирования вариантов в системе конкурса.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AC52EA2F-5552-4D34-AD88-1B33091ED710}"/>
              </a:ext>
            </a:extLst>
          </p:cNvPr>
          <p:cNvSpPr/>
          <p:nvPr/>
        </p:nvSpPr>
        <p:spPr>
          <a:xfrm>
            <a:off x="9448586" y="3386502"/>
            <a:ext cx="1667140" cy="2863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Проведение апробации. 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CEADC76C-9DBA-4D2B-AD18-2735F959807E}"/>
              </a:ext>
            </a:extLst>
          </p:cNvPr>
          <p:cNvSpPr/>
          <p:nvPr/>
        </p:nvSpPr>
        <p:spPr>
          <a:xfrm>
            <a:off x="6719190" y="5305747"/>
            <a:ext cx="3045911" cy="3930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Окончена экспертиза 2ой половины вариантов пула.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Начата загрузка в систему 2ой половины вариантов пула.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0C8B4630-702C-43CC-8187-170743C4038E}"/>
              </a:ext>
            </a:extLst>
          </p:cNvPr>
          <p:cNvSpPr/>
          <p:nvPr/>
        </p:nvSpPr>
        <p:spPr>
          <a:xfrm>
            <a:off x="432000" y="6415923"/>
            <a:ext cx="11227445" cy="2809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Рабочие встречи для обсуждения вопросов, возникающих в процессе разработки заданий и практических кейсов (в течение всего процесса разработки)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336EC190-A133-42F4-878C-81CD339F2D86}"/>
              </a:ext>
            </a:extLst>
          </p:cNvPr>
          <p:cNvSpPr/>
          <p:nvPr/>
        </p:nvSpPr>
        <p:spPr>
          <a:xfrm>
            <a:off x="7323037" y="1957689"/>
            <a:ext cx="3722701" cy="6204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Разработана и передана на экспертизу 2ая половина вариантов пула.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Окончена экспертиза 1ой половины вариантов пула.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Начата загрузка в систему 1ой половины вариантов пула.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4331F5AD-5D62-47AC-83B6-9F1A53D4413C}"/>
              </a:ext>
            </a:extLst>
          </p:cNvPr>
          <p:cNvSpPr/>
          <p:nvPr/>
        </p:nvSpPr>
        <p:spPr>
          <a:xfrm>
            <a:off x="800549" y="2381164"/>
            <a:ext cx="2893506" cy="2420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Разработана и согласована спецификация.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16468FB6-1639-43BB-AA5E-B02296AEDD4F}"/>
              </a:ext>
            </a:extLst>
          </p:cNvPr>
          <p:cNvSpPr/>
          <p:nvPr/>
        </p:nvSpPr>
        <p:spPr>
          <a:xfrm>
            <a:off x="9831132" y="3765664"/>
            <a:ext cx="1667140" cy="280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Запуск конкурса.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>
            <a:extLst>
              <a:ext uri="{FF2B5EF4-FFF2-40B4-BE49-F238E27FC236}">
                <a16:creationId xmlns:a16="http://schemas.microsoft.com/office/drawing/2014/main" xmlns="" id="{77654FAF-F8E1-48B8-8BA9-481750739675}"/>
              </a:ext>
            </a:extLst>
          </p:cNvPr>
          <p:cNvSpPr txBox="1">
            <a:spLocks/>
          </p:cNvSpPr>
          <p:nvPr/>
        </p:nvSpPr>
        <p:spPr>
          <a:xfrm>
            <a:off x="187447" y="91723"/>
            <a:ext cx="5472000" cy="432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Проведение конкурса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BF81E49-8B27-4EEC-88DC-237B389C57DF}"/>
              </a:ext>
            </a:extLst>
          </p:cNvPr>
          <p:cNvCxnSpPr/>
          <p:nvPr/>
        </p:nvCxnSpPr>
        <p:spPr>
          <a:xfrm>
            <a:off x="7056782" y="4263080"/>
            <a:ext cx="0" cy="950270"/>
          </a:xfrm>
          <a:prstGeom prst="line">
            <a:avLst/>
          </a:prstGeom>
          <a:ln>
            <a:solidFill>
              <a:schemeClr val="accent1">
                <a:lumMod val="90000"/>
                <a:alpha val="43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C966478-BD33-4A02-9605-BC0F78FAB9F8}"/>
              </a:ext>
            </a:extLst>
          </p:cNvPr>
          <p:cNvSpPr/>
          <p:nvPr/>
        </p:nvSpPr>
        <p:spPr>
          <a:xfrm>
            <a:off x="526774" y="2564296"/>
            <a:ext cx="3597965" cy="373711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2F78552-8B28-4CAE-82B0-B88EC8265B80}"/>
              </a:ext>
            </a:extLst>
          </p:cNvPr>
          <p:cNvSpPr/>
          <p:nvPr/>
        </p:nvSpPr>
        <p:spPr>
          <a:xfrm>
            <a:off x="4731026" y="2564296"/>
            <a:ext cx="6954517" cy="373711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64D7576-A0FC-4B7C-BF4B-DBB9FC047149}"/>
              </a:ext>
            </a:extLst>
          </p:cNvPr>
          <p:cNvCxnSpPr/>
          <p:nvPr/>
        </p:nvCxnSpPr>
        <p:spPr>
          <a:xfrm>
            <a:off x="9367370" y="2564296"/>
            <a:ext cx="0" cy="373711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CED0C69-1FBE-4268-A8C0-13B6B9A40B90}"/>
              </a:ext>
            </a:extLst>
          </p:cNvPr>
          <p:cNvSpPr txBox="1"/>
          <p:nvPr/>
        </p:nvSpPr>
        <p:spPr>
          <a:xfrm>
            <a:off x="2323895" y="1522901"/>
            <a:ext cx="35979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ТЕОРЕТИЧЕСКИЙ ЭТАП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E1DCBE8-C6EB-4D10-8517-DBFD94329698}"/>
              </a:ext>
            </a:extLst>
          </p:cNvPr>
          <p:cNvSpPr txBox="1"/>
          <p:nvPr/>
        </p:nvSpPr>
        <p:spPr>
          <a:xfrm>
            <a:off x="6098947" y="1750067"/>
            <a:ext cx="2114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ПРАКТИЧЕСКИЙ ЭТАП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9114B22-148F-44D3-B4ED-548A2E4CE443}"/>
              </a:ext>
            </a:extLst>
          </p:cNvPr>
          <p:cNvSpPr/>
          <p:nvPr/>
        </p:nvSpPr>
        <p:spPr>
          <a:xfrm>
            <a:off x="4580283" y="668155"/>
            <a:ext cx="3031434" cy="730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УЧАСТНИК</a:t>
            </a:r>
          </a:p>
        </p:txBody>
      </p: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xmlns="" id="{45F74009-C7C9-474F-B0BE-57041C0ACA11}"/>
              </a:ext>
            </a:extLst>
          </p:cNvPr>
          <p:cNvCxnSpPr>
            <a:stCxn id="14" idx="2"/>
            <a:endCxn id="4" idx="0"/>
          </p:cNvCxnSpPr>
          <p:nvPr/>
        </p:nvCxnSpPr>
        <p:spPr>
          <a:xfrm rot="5400000">
            <a:off x="3628239" y="96535"/>
            <a:ext cx="1165280" cy="3770243"/>
          </a:xfrm>
          <a:prstGeom prst="bentConnector3">
            <a:avLst>
              <a:gd name="adj1" fmla="val 312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xmlns="" id="{39EF78F5-5F74-4CEE-ACDA-B6E9EC8A1796}"/>
              </a:ext>
            </a:extLst>
          </p:cNvPr>
          <p:cNvCxnSpPr>
            <a:stCxn id="14" idx="2"/>
            <a:endCxn id="7" idx="0"/>
          </p:cNvCxnSpPr>
          <p:nvPr/>
        </p:nvCxnSpPr>
        <p:spPr>
          <a:xfrm rot="16200000" flipH="1">
            <a:off x="6569502" y="925513"/>
            <a:ext cx="1165280" cy="21122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91743F5A-07E5-497D-9AE3-C4BF6F34978B}"/>
              </a:ext>
            </a:extLst>
          </p:cNvPr>
          <p:cNvCxnSpPr/>
          <p:nvPr/>
        </p:nvCxnSpPr>
        <p:spPr>
          <a:xfrm flipH="1">
            <a:off x="5923722" y="1981656"/>
            <a:ext cx="2284562" cy="58264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B2F53899-2962-44A8-BA19-4B856E17D4C0}"/>
              </a:ext>
            </a:extLst>
          </p:cNvPr>
          <p:cNvCxnSpPr/>
          <p:nvPr/>
        </p:nvCxnSpPr>
        <p:spPr>
          <a:xfrm>
            <a:off x="8208284" y="1981655"/>
            <a:ext cx="2318172" cy="58264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39B1BF22-75D1-41E9-A826-8C756AC2F758}"/>
              </a:ext>
            </a:extLst>
          </p:cNvPr>
          <p:cNvSpPr/>
          <p:nvPr/>
        </p:nvSpPr>
        <p:spPr>
          <a:xfrm>
            <a:off x="874643" y="2742983"/>
            <a:ext cx="2932044" cy="65553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ПРОВОДИТСЯ </a:t>
            </a:r>
            <a:r>
              <a:rPr lang="ru-RU" sz="1400" b="1" u="sng" dirty="0">
                <a:solidFill>
                  <a:schemeClr val="bg1">
                    <a:lumMod val="95000"/>
                  </a:schemeClr>
                </a:solidFill>
              </a:rPr>
              <a:t>В ШКОЛЕ </a:t>
            </a:r>
            <a:r>
              <a:rPr lang="ru-RU" sz="1400" baseline="40000" dirty="0">
                <a:solidFill>
                  <a:schemeClr val="bg1">
                    <a:lumMod val="95000"/>
                  </a:schemeClr>
                </a:solidFill>
              </a:rPr>
              <a:t>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A3B017E-CD12-473C-8422-6A981BEFF87C}"/>
              </a:ext>
            </a:extLst>
          </p:cNvPr>
          <p:cNvSpPr txBox="1"/>
          <p:nvPr/>
        </p:nvSpPr>
        <p:spPr>
          <a:xfrm>
            <a:off x="536714" y="6357709"/>
            <a:ext cx="42042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 МОЖЕТ ПРОВОДИТЬСЯ ИЗ ДОМА С УЧЕТОМ ОБСТОЯТЕЛЬСТВ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D39CD67-2006-4D77-A1F8-278741101A61}"/>
              </a:ext>
            </a:extLst>
          </p:cNvPr>
          <p:cNvSpPr txBox="1"/>
          <p:nvPr/>
        </p:nvSpPr>
        <p:spPr>
          <a:xfrm>
            <a:off x="4731026" y="6295110"/>
            <a:ext cx="6954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ФОРМАТ ПРОВЕДЕНИЯ ОПРЕДЕЛЯЕТСЯ В СПЕЦИФИКАЦИИ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DCF84311-B065-4EF2-9C69-9DF5DD64C9DB}"/>
              </a:ext>
            </a:extLst>
          </p:cNvPr>
          <p:cNvSpPr/>
          <p:nvPr/>
        </p:nvSpPr>
        <p:spPr>
          <a:xfrm>
            <a:off x="4880115" y="2742983"/>
            <a:ext cx="4353333" cy="65553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ПРОВОДИТСЯ </a:t>
            </a:r>
            <a:r>
              <a:rPr lang="ru-RU" sz="1400" b="1" u="sng" dirty="0">
                <a:solidFill>
                  <a:schemeClr val="bg1">
                    <a:lumMod val="95000"/>
                  </a:schemeClr>
                </a:solidFill>
              </a:rPr>
              <a:t>В ШКОЛЕ </a:t>
            </a:r>
            <a:r>
              <a:rPr lang="ru-RU" sz="1400" baseline="40000" dirty="0">
                <a:solidFill>
                  <a:schemeClr val="bg1">
                    <a:lumMod val="95000"/>
                  </a:schemeClr>
                </a:solidFill>
              </a:rPr>
              <a:t>*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AEE94500-3E57-41FA-A750-4A731218E21C}"/>
              </a:ext>
            </a:extLst>
          </p:cNvPr>
          <p:cNvSpPr/>
          <p:nvPr/>
        </p:nvSpPr>
        <p:spPr>
          <a:xfrm>
            <a:off x="9501292" y="2742983"/>
            <a:ext cx="2050327" cy="65553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ПРОВОДИТСЯ </a:t>
            </a:r>
            <a:r>
              <a:rPr lang="ru-RU" sz="1400" b="1" u="sng" dirty="0">
                <a:solidFill>
                  <a:schemeClr val="bg1">
                    <a:lumMod val="95000"/>
                  </a:schemeClr>
                </a:solidFill>
              </a:rPr>
              <a:t>В ВУЗАХ </a:t>
            </a:r>
            <a:r>
              <a:rPr lang="ru-RU" sz="1400" baseline="40000" dirty="0">
                <a:solidFill>
                  <a:schemeClr val="bg1">
                    <a:lumMod val="95000"/>
                  </a:schemeClr>
                </a:solidFill>
              </a:rPr>
              <a:t>**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BE9D4551-243E-43C6-A377-158D92906A71}"/>
              </a:ext>
            </a:extLst>
          </p:cNvPr>
          <p:cNvSpPr/>
          <p:nvPr/>
        </p:nvSpPr>
        <p:spPr>
          <a:xfrm>
            <a:off x="874643" y="3503032"/>
            <a:ext cx="2932044" cy="65553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ПОСТПРОКТОРИНГ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29330B96-57FF-4D85-B862-1F85D4CAB90F}"/>
              </a:ext>
            </a:extLst>
          </p:cNvPr>
          <p:cNvSpPr/>
          <p:nvPr/>
        </p:nvSpPr>
        <p:spPr>
          <a:xfrm>
            <a:off x="4880115" y="3503032"/>
            <a:ext cx="4353333" cy="65553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ПОСТПРОКТОРИНГ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2F5EBB6E-6458-4660-9BF8-522F2EBB4EE7}"/>
              </a:ext>
            </a:extLst>
          </p:cNvPr>
          <p:cNvSpPr/>
          <p:nvPr/>
        </p:nvSpPr>
        <p:spPr>
          <a:xfrm>
            <a:off x="874643" y="4263080"/>
            <a:ext cx="2932044" cy="1039111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КОМПЬЮТЕРНОЕ ТЕСТИРОВАНИЕ ИЗ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10-15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ВОПРОСОВ, 30-120 мин.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A3146138-5E34-4623-A5BD-7F67AF3404B1}"/>
              </a:ext>
            </a:extLst>
          </p:cNvPr>
          <p:cNvSpPr/>
          <p:nvPr/>
        </p:nvSpPr>
        <p:spPr>
          <a:xfrm>
            <a:off x="4880116" y="4263080"/>
            <a:ext cx="2035158" cy="1039111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КОМПЬЮТЕРНОЕ ТЕСТИРОВАНИЕ ИЗ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10-15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ВОПРОСОВ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24765840-816B-4A2F-ADFB-31B521C6B567}"/>
              </a:ext>
            </a:extLst>
          </p:cNvPr>
          <p:cNvSpPr/>
          <p:nvPr/>
        </p:nvSpPr>
        <p:spPr>
          <a:xfrm>
            <a:off x="9501292" y="4263080"/>
            <a:ext cx="2050327" cy="1039111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РЕШЕНИЕ ПРАКТИКО-ОРИЕНТИРОВАННЫХ ЗАДАНИЙ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5162966B-7926-4865-A6FF-31AC6974BDA4}"/>
              </a:ext>
            </a:extLst>
          </p:cNvPr>
          <p:cNvSpPr/>
          <p:nvPr/>
        </p:nvSpPr>
        <p:spPr>
          <a:xfrm>
            <a:off x="7157096" y="4263080"/>
            <a:ext cx="2035158" cy="1039111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РЕШЕНИЕ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ДО 5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ПРАКТИКО-ОРИЕНТИРОВАННЫХ ЗАДАНИЙ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AC8756AE-4D9F-4E7F-989A-349DDC543C8B}"/>
              </a:ext>
            </a:extLst>
          </p:cNvPr>
          <p:cNvSpPr/>
          <p:nvPr/>
        </p:nvSpPr>
        <p:spPr>
          <a:xfrm>
            <a:off x="874643" y="5412420"/>
            <a:ext cx="2932044" cy="65553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ОЧНО-ДИСТАНЦИОННО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07C9DAE0-CEE0-4183-87AD-10EC77119BB5}"/>
              </a:ext>
            </a:extLst>
          </p:cNvPr>
          <p:cNvSpPr/>
          <p:nvPr/>
        </p:nvSpPr>
        <p:spPr>
          <a:xfrm>
            <a:off x="4880115" y="5412420"/>
            <a:ext cx="4353333" cy="65553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ОЧНО-ДИСТАНЦИОННО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EC6B851A-0DBA-48F3-A357-7E279BDE5B21}"/>
              </a:ext>
            </a:extLst>
          </p:cNvPr>
          <p:cNvSpPr/>
          <p:nvPr/>
        </p:nvSpPr>
        <p:spPr>
          <a:xfrm>
            <a:off x="9501292" y="5412420"/>
            <a:ext cx="2050327" cy="65553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ОЧНО ИЛИ ДИСТАНЦИОННО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C694C80-CEA0-4439-A05A-4AB712DF3018}"/>
              </a:ext>
            </a:extLst>
          </p:cNvPr>
          <p:cNvSpPr txBox="1"/>
          <p:nvPr/>
        </p:nvSpPr>
        <p:spPr>
          <a:xfrm>
            <a:off x="526774" y="6522684"/>
            <a:ext cx="44818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** МОЖЕТ ПРОВОДИТЬСЯ ИЗ ДОМА ПО РЕШЕНИЮ ВУЗА-ПЛОЩАДКИ НАПРАВЛЕНИЯ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151360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Прямоугольник: скругленные углы 162">
            <a:extLst>
              <a:ext uri="{FF2B5EF4-FFF2-40B4-BE49-F238E27FC236}">
                <a16:creationId xmlns:a16="http://schemas.microsoft.com/office/drawing/2014/main" xmlns="" id="{B80DFC47-6B56-4BC6-929D-BC868339FC8A}"/>
              </a:ext>
            </a:extLst>
          </p:cNvPr>
          <p:cNvSpPr/>
          <p:nvPr/>
        </p:nvSpPr>
        <p:spPr>
          <a:xfrm>
            <a:off x="240504" y="5130602"/>
            <a:ext cx="8497095" cy="1616404"/>
          </a:xfrm>
          <a:prstGeom prst="roundRect">
            <a:avLst>
              <a:gd name="adj" fmla="val 7458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0" name="Прямоугольник 269">
            <a:extLst>
              <a:ext uri="{FF2B5EF4-FFF2-40B4-BE49-F238E27FC236}">
                <a16:creationId xmlns:a16="http://schemas.microsoft.com/office/drawing/2014/main" xmlns="" id="{B0E3DC02-654F-4564-A330-A774DDE3E8DE}"/>
              </a:ext>
            </a:extLst>
          </p:cNvPr>
          <p:cNvSpPr/>
          <p:nvPr/>
        </p:nvSpPr>
        <p:spPr>
          <a:xfrm>
            <a:off x="2016897" y="6035326"/>
            <a:ext cx="64628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Номинации и направления:</a:t>
            </a:r>
            <a:r>
              <a:rPr lang="ru-RU" sz="1050" b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ТИП</a:t>
            </a:r>
            <a:r>
              <a:rPr lang="ru-RU" sz="900" b="1" dirty="0">
                <a:solidFill>
                  <a:srgbClr val="00B050"/>
                </a:solidFill>
              </a:rPr>
              <a:t> </a:t>
            </a:r>
            <a:r>
              <a:rPr lang="ru-RU" sz="900" b="1" dirty="0">
                <a:solidFill>
                  <a:srgbClr val="C00000"/>
                </a:solidFill>
              </a:rPr>
              <a:t>Д</a:t>
            </a:r>
            <a:r>
              <a:rPr lang="ru-RU" sz="800" dirty="0"/>
              <a:t>:</a:t>
            </a:r>
            <a:r>
              <a:rPr lang="ru-RU" sz="900" b="1" dirty="0">
                <a:solidFill>
                  <a:srgbClr val="C00000"/>
                </a:solidFill>
              </a:rPr>
              <a:t> 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Инженерный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класс (Инженерное-техническое), Медицинский класс (единое), 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Медиакласс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(единое), Предпринимательский класс (единое), ИТ-класс (единая теория), Кадетский класс (теория МИФ, теория ИРЛ), </a:t>
            </a:r>
          </a:p>
          <a:p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ТИП</a:t>
            </a:r>
            <a:r>
              <a:rPr lang="ru-RU" sz="900" b="1" dirty="0">
                <a:solidFill>
                  <a:srgbClr val="00B050"/>
                </a:solidFill>
              </a:rPr>
              <a:t> </a:t>
            </a:r>
            <a:r>
              <a:rPr lang="ru-RU" sz="900" b="1" dirty="0">
                <a:solidFill>
                  <a:srgbClr val="C00000"/>
                </a:solidFill>
              </a:rPr>
              <a:t>Д+</a:t>
            </a:r>
            <a:r>
              <a:rPr lang="ru-RU" sz="800" dirty="0"/>
              <a:t>:</a:t>
            </a:r>
            <a:r>
              <a:rPr lang="ru-RU" sz="900" b="1" dirty="0">
                <a:solidFill>
                  <a:srgbClr val="C00000"/>
                </a:solidFill>
              </a:rPr>
              <a:t> </a:t>
            </a:r>
            <a:r>
              <a:rPr lang="ru-RU" sz="800" i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Кадетский класс (</a:t>
            </a:r>
            <a:r>
              <a:rPr lang="ru-RU" sz="8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Казаки+Роспотребнадзор</a:t>
            </a:r>
            <a:r>
              <a:rPr lang="ru-RU" sz="800" i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800" i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:a16="http://schemas.microsoft.com/office/drawing/2014/main" xmlns="" id="{4646D574-2CBF-4674-B65D-48FE5CFDA7AB}"/>
              </a:ext>
            </a:extLst>
          </p:cNvPr>
          <p:cNvSpPr/>
          <p:nvPr/>
        </p:nvSpPr>
        <p:spPr>
          <a:xfrm>
            <a:off x="240504" y="4133082"/>
            <a:ext cx="8497095" cy="8273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: скругленные углы 160">
            <a:extLst>
              <a:ext uri="{FF2B5EF4-FFF2-40B4-BE49-F238E27FC236}">
                <a16:creationId xmlns:a16="http://schemas.microsoft.com/office/drawing/2014/main" xmlns="" id="{5D30908E-8C37-4E70-A8D2-B56D035985B0}"/>
              </a:ext>
            </a:extLst>
          </p:cNvPr>
          <p:cNvSpPr/>
          <p:nvPr/>
        </p:nvSpPr>
        <p:spPr>
          <a:xfrm>
            <a:off x="240505" y="3115193"/>
            <a:ext cx="8497095" cy="8477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xmlns="" id="{3D71B8A3-FED9-4916-B9B1-2A30967B18D0}"/>
              </a:ext>
            </a:extLst>
          </p:cNvPr>
          <p:cNvSpPr/>
          <p:nvPr/>
        </p:nvSpPr>
        <p:spPr>
          <a:xfrm>
            <a:off x="240505" y="1335092"/>
            <a:ext cx="8497095" cy="1609932"/>
          </a:xfrm>
          <a:prstGeom prst="roundRect">
            <a:avLst>
              <a:gd name="adj" fmla="val 11384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: скругленные противолежащие углы 43">
            <a:extLst>
              <a:ext uri="{FF2B5EF4-FFF2-40B4-BE49-F238E27FC236}">
                <a16:creationId xmlns:a16="http://schemas.microsoft.com/office/drawing/2014/main" xmlns="" id="{D1A84ECF-0372-40F5-B2F5-5D641298C2D3}"/>
              </a:ext>
            </a:extLst>
          </p:cNvPr>
          <p:cNvSpPr/>
          <p:nvPr/>
        </p:nvSpPr>
        <p:spPr>
          <a:xfrm>
            <a:off x="209723" y="132978"/>
            <a:ext cx="8572924" cy="6652231"/>
          </a:xfrm>
          <a:prstGeom prst="round2DiagRect">
            <a:avLst>
              <a:gd name="adj1" fmla="val 4165"/>
              <a:gd name="adj2" fmla="val 0"/>
            </a:avLst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28496683-6567-4267-9C52-28E04D778219}"/>
              </a:ext>
            </a:extLst>
          </p:cNvPr>
          <p:cNvSpPr/>
          <p:nvPr/>
        </p:nvSpPr>
        <p:spPr>
          <a:xfrm>
            <a:off x="240505" y="483600"/>
            <a:ext cx="8497095" cy="6813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9124" y="112503"/>
            <a:ext cx="3268894" cy="432000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/>
              <a:t>Состав этапов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BB31003E-41DC-4312-9F80-556753215538}"/>
              </a:ext>
            </a:extLst>
          </p:cNvPr>
          <p:cNvSpPr/>
          <p:nvPr/>
        </p:nvSpPr>
        <p:spPr>
          <a:xfrm>
            <a:off x="1116900" y="531620"/>
            <a:ext cx="1659484" cy="1664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</a:rPr>
              <a:t>2 варианта в каждом потоке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08765C4-AFC8-4B78-8ED2-00BD727CA04D}"/>
              </a:ext>
            </a:extLst>
          </p:cNvPr>
          <p:cNvSpPr/>
          <p:nvPr/>
        </p:nvSpPr>
        <p:spPr>
          <a:xfrm>
            <a:off x="4598266" y="426324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+</a:t>
            </a:r>
          </a:p>
        </p:txBody>
      </p:sp>
      <p:sp>
        <p:nvSpPr>
          <p:cNvPr id="32" name="Правая фигурная скобка 31">
            <a:extLst>
              <a:ext uri="{FF2B5EF4-FFF2-40B4-BE49-F238E27FC236}">
                <a16:creationId xmlns:a16="http://schemas.microsoft.com/office/drawing/2014/main" xmlns="" id="{C6E18537-3EDE-4E44-B8D4-09A43E6DE792}"/>
              </a:ext>
            </a:extLst>
          </p:cNvPr>
          <p:cNvSpPr/>
          <p:nvPr/>
        </p:nvSpPr>
        <p:spPr>
          <a:xfrm rot="16200000">
            <a:off x="2606454" y="-1276763"/>
            <a:ext cx="89705" cy="3306549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5E24D1F-9729-41EE-AE15-5D2A3C004BD4}"/>
              </a:ext>
            </a:extLst>
          </p:cNvPr>
          <p:cNvSpPr/>
          <p:nvPr/>
        </p:nvSpPr>
        <p:spPr>
          <a:xfrm>
            <a:off x="2091382" y="110565"/>
            <a:ext cx="11464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/>
              <a:t>ОСНОВНЫЕ ДНИ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xmlns="" id="{B7CD32CC-BB7F-4C87-943E-62AC73888913}"/>
              </a:ext>
            </a:extLst>
          </p:cNvPr>
          <p:cNvSpPr/>
          <p:nvPr/>
        </p:nvSpPr>
        <p:spPr>
          <a:xfrm>
            <a:off x="5021039" y="531619"/>
            <a:ext cx="1659484" cy="1664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2 варианта в каждом потоке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80E1B21B-1F9D-4F2B-BA8B-3BB65F542067}"/>
              </a:ext>
            </a:extLst>
          </p:cNvPr>
          <p:cNvSpPr/>
          <p:nvPr/>
        </p:nvSpPr>
        <p:spPr>
          <a:xfrm>
            <a:off x="324310" y="483600"/>
            <a:ext cx="5180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ТИП</a:t>
            </a:r>
            <a:r>
              <a:rPr lang="ru-RU" sz="1050" b="1" dirty="0">
                <a:solidFill>
                  <a:srgbClr val="00B050"/>
                </a:solidFill>
              </a:rPr>
              <a:t> </a:t>
            </a:r>
            <a:r>
              <a:rPr lang="ru-RU" sz="1050" b="1" dirty="0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DEBB21E9-4380-4939-BF91-8D536844720F}"/>
              </a:ext>
            </a:extLst>
          </p:cNvPr>
          <p:cNvSpPr/>
          <p:nvPr/>
        </p:nvSpPr>
        <p:spPr>
          <a:xfrm>
            <a:off x="325912" y="1408117"/>
            <a:ext cx="51488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ТИП</a:t>
            </a:r>
            <a:r>
              <a:rPr lang="ru-RU" sz="1050" b="1" dirty="0">
                <a:solidFill>
                  <a:srgbClr val="00B050"/>
                </a:solidFill>
              </a:rPr>
              <a:t> </a:t>
            </a:r>
            <a:r>
              <a:rPr lang="ru-RU" sz="1050" b="1" dirty="0">
                <a:solidFill>
                  <a:srgbClr val="C00000"/>
                </a:solidFill>
              </a:rPr>
              <a:t>Б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9971379-4892-412C-B308-590CD01D7EC2}"/>
              </a:ext>
            </a:extLst>
          </p:cNvPr>
          <p:cNvSpPr/>
          <p:nvPr/>
        </p:nvSpPr>
        <p:spPr>
          <a:xfrm>
            <a:off x="988986" y="733349"/>
            <a:ext cx="35377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48</a:t>
            </a:r>
            <a:r>
              <a:rPr lang="ru-RU" sz="1200" dirty="0"/>
              <a:t> ВАРИАНТОВ = ОТ </a:t>
            </a:r>
            <a:r>
              <a:rPr lang="ru-RU" sz="1200" b="1" dirty="0"/>
              <a:t>240 </a:t>
            </a:r>
            <a:r>
              <a:rPr lang="ru-RU" sz="1200" dirty="0"/>
              <a:t>ЗАДАНИЙ / ОТ </a:t>
            </a:r>
            <a:r>
              <a:rPr lang="ru-RU" sz="1200" b="1" dirty="0"/>
              <a:t>48</a:t>
            </a:r>
            <a:r>
              <a:rPr lang="ru-RU" sz="1200" dirty="0"/>
              <a:t> КЕЙСОВ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7F364F-EF77-4366-BB0C-49F86F4DC4E7}"/>
              </a:ext>
            </a:extLst>
          </p:cNvPr>
          <p:cNvSpPr/>
          <p:nvPr/>
        </p:nvSpPr>
        <p:spPr>
          <a:xfrm>
            <a:off x="988986" y="930208"/>
            <a:ext cx="61345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i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Номинации и направления:</a:t>
            </a:r>
            <a:r>
              <a:rPr lang="ru-RU" sz="1050" b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Инженерный класс (Инженерное-техническое)</a:t>
            </a:r>
          </a:p>
        </p:txBody>
      </p:sp>
      <p:sp>
        <p:nvSpPr>
          <p:cNvPr id="108" name="Прямоугольник: скругленные противолежащие углы 107">
            <a:extLst>
              <a:ext uri="{FF2B5EF4-FFF2-40B4-BE49-F238E27FC236}">
                <a16:creationId xmlns:a16="http://schemas.microsoft.com/office/drawing/2014/main" xmlns="" id="{071ABE62-DA8E-401E-B1F7-CEE275DD525D}"/>
              </a:ext>
            </a:extLst>
          </p:cNvPr>
          <p:cNvSpPr/>
          <p:nvPr/>
        </p:nvSpPr>
        <p:spPr>
          <a:xfrm>
            <a:off x="8809125" y="741996"/>
            <a:ext cx="2951462" cy="710446"/>
          </a:xfrm>
          <a:prstGeom prst="round2DiagRect">
            <a:avLst>
              <a:gd name="adj1" fmla="val 45409"/>
              <a:gd name="adj2" fmla="val 0"/>
            </a:avLst>
          </a:prstGeom>
          <a:solidFill>
            <a:srgbClr val="F2F2F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Спецификация к заданиям </a:t>
            </a:r>
          </a:p>
          <a:p>
            <a:r>
              <a:rPr lang="ru-RU" sz="1400" dirty="0"/>
              <a:t>(на основе </a:t>
            </a:r>
            <a:r>
              <a:rPr lang="ru-RU" sz="1400" dirty="0" err="1"/>
              <a:t>демоварианта</a:t>
            </a:r>
            <a:r>
              <a:rPr lang="ru-RU" sz="1400" dirty="0"/>
              <a:t>) </a:t>
            </a:r>
          </a:p>
        </p:txBody>
      </p:sp>
      <p:sp>
        <p:nvSpPr>
          <p:cNvPr id="109" name="Прямоугольник: скругленные противолежащие углы 108">
            <a:extLst>
              <a:ext uri="{FF2B5EF4-FFF2-40B4-BE49-F238E27FC236}">
                <a16:creationId xmlns:a16="http://schemas.microsoft.com/office/drawing/2014/main" xmlns="" id="{9485261A-2FCA-4D3F-BBDB-86602905770C}"/>
              </a:ext>
            </a:extLst>
          </p:cNvPr>
          <p:cNvSpPr/>
          <p:nvPr/>
        </p:nvSpPr>
        <p:spPr>
          <a:xfrm>
            <a:off x="8809125" y="1545276"/>
            <a:ext cx="2951462" cy="1002983"/>
          </a:xfrm>
          <a:prstGeom prst="round2DiagRect">
            <a:avLst>
              <a:gd name="adj1" fmla="val 45409"/>
              <a:gd name="adj2" fmla="val 0"/>
            </a:avLst>
          </a:prstGeom>
          <a:solidFill>
            <a:srgbClr val="F2F2F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Методические рекомендации на основе </a:t>
            </a:r>
            <a:r>
              <a:rPr lang="ru-RU" sz="1400" dirty="0" err="1"/>
              <a:t>демоварианта</a:t>
            </a:r>
            <a:r>
              <a:rPr lang="ru-RU" sz="1400" dirty="0"/>
              <a:t> </a:t>
            </a:r>
          </a:p>
          <a:p>
            <a:r>
              <a:rPr lang="ru-RU" sz="1400" dirty="0"/>
              <a:t>(</a:t>
            </a:r>
            <a:r>
              <a:rPr lang="en-US" sz="1400" dirty="0"/>
              <a:t>~</a:t>
            </a:r>
            <a:r>
              <a:rPr lang="ru-RU" sz="1400" dirty="0"/>
              <a:t> 1 </a:t>
            </a:r>
            <a:r>
              <a:rPr lang="ru-RU" sz="1400" dirty="0" err="1"/>
              <a:t>п.л</a:t>
            </a:r>
            <a:r>
              <a:rPr lang="ru-RU" sz="1400" dirty="0"/>
              <a:t>.) </a:t>
            </a:r>
          </a:p>
        </p:txBody>
      </p:sp>
      <p:sp>
        <p:nvSpPr>
          <p:cNvPr id="110" name="Прямоугольник: скругленные противолежащие углы 109">
            <a:extLst>
              <a:ext uri="{FF2B5EF4-FFF2-40B4-BE49-F238E27FC236}">
                <a16:creationId xmlns:a16="http://schemas.microsoft.com/office/drawing/2014/main" xmlns="" id="{E4012210-C8E8-4946-A952-7727787D1097}"/>
              </a:ext>
            </a:extLst>
          </p:cNvPr>
          <p:cNvSpPr/>
          <p:nvPr/>
        </p:nvSpPr>
        <p:spPr>
          <a:xfrm>
            <a:off x="8809125" y="4247653"/>
            <a:ext cx="2951462" cy="710446"/>
          </a:xfrm>
          <a:prstGeom prst="round2DiagRect">
            <a:avLst>
              <a:gd name="adj1" fmla="val 45409"/>
              <a:gd name="adj2" fmla="val 0"/>
            </a:avLst>
          </a:prstGeom>
          <a:solidFill>
            <a:srgbClr val="F2F2F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err="1"/>
              <a:t>Постпрокторинг</a:t>
            </a:r>
            <a:r>
              <a:rPr lang="ru-RU" sz="1400" dirty="0"/>
              <a:t> по выбранному направлению</a:t>
            </a:r>
          </a:p>
        </p:txBody>
      </p:sp>
      <p:sp>
        <p:nvSpPr>
          <p:cNvPr id="111" name="Прямоугольник: скругленные противолежащие углы 110">
            <a:extLst>
              <a:ext uri="{FF2B5EF4-FFF2-40B4-BE49-F238E27FC236}">
                <a16:creationId xmlns:a16="http://schemas.microsoft.com/office/drawing/2014/main" xmlns="" id="{EC2F82D2-CE42-4352-A4F7-C9BC014CB551}"/>
              </a:ext>
            </a:extLst>
          </p:cNvPr>
          <p:cNvSpPr/>
          <p:nvPr/>
        </p:nvSpPr>
        <p:spPr>
          <a:xfrm>
            <a:off x="8809125" y="2641093"/>
            <a:ext cx="2951462" cy="710446"/>
          </a:xfrm>
          <a:prstGeom prst="round2DiagRect">
            <a:avLst>
              <a:gd name="adj1" fmla="val 45409"/>
              <a:gd name="adj2" fmla="val 0"/>
            </a:avLst>
          </a:prstGeom>
          <a:solidFill>
            <a:srgbClr val="F2F2F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3 консультативные онлайн сессии (</a:t>
            </a:r>
            <a:r>
              <a:rPr lang="en-US" sz="1400" dirty="0"/>
              <a:t>~</a:t>
            </a:r>
            <a:r>
              <a:rPr lang="ru-RU" sz="1400" dirty="0"/>
              <a:t> 45 мин.) </a:t>
            </a:r>
            <a:endParaRPr lang="ru-RU" sz="1200" dirty="0"/>
          </a:p>
        </p:txBody>
      </p:sp>
      <p:sp>
        <p:nvSpPr>
          <p:cNvPr id="112" name="Прямоугольник: скругленные противолежащие углы 111">
            <a:extLst>
              <a:ext uri="{FF2B5EF4-FFF2-40B4-BE49-F238E27FC236}">
                <a16:creationId xmlns:a16="http://schemas.microsoft.com/office/drawing/2014/main" xmlns="" id="{654A653D-24E9-4CD2-B47D-9E50006EDFC1}"/>
              </a:ext>
            </a:extLst>
          </p:cNvPr>
          <p:cNvSpPr/>
          <p:nvPr/>
        </p:nvSpPr>
        <p:spPr>
          <a:xfrm>
            <a:off x="8809125" y="3444373"/>
            <a:ext cx="2951462" cy="710446"/>
          </a:xfrm>
          <a:prstGeom prst="round2DiagRect">
            <a:avLst>
              <a:gd name="adj1" fmla="val 45409"/>
              <a:gd name="adj2" fmla="val 0"/>
            </a:avLst>
          </a:prstGeom>
          <a:solidFill>
            <a:srgbClr val="F2F2F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3 </a:t>
            </a:r>
            <a:r>
              <a:rPr lang="ru-RU" sz="1400" dirty="0" err="1"/>
              <a:t>видеоразбора</a:t>
            </a:r>
            <a:r>
              <a:rPr lang="ru-RU" sz="1400" dirty="0"/>
              <a:t> </a:t>
            </a:r>
            <a:r>
              <a:rPr lang="ru-RU" sz="1400" dirty="0" err="1"/>
              <a:t>демоварианта</a:t>
            </a:r>
            <a:r>
              <a:rPr lang="ru-RU" sz="1400" dirty="0"/>
              <a:t> </a:t>
            </a:r>
          </a:p>
          <a:p>
            <a:r>
              <a:rPr lang="ru-RU" sz="1400" dirty="0"/>
              <a:t>(</a:t>
            </a:r>
            <a:r>
              <a:rPr lang="en-US" sz="1400" dirty="0"/>
              <a:t>~</a:t>
            </a:r>
            <a:r>
              <a:rPr lang="ru-RU" sz="1400" dirty="0"/>
              <a:t> 15 мин.) </a:t>
            </a:r>
            <a:endParaRPr lang="ru-RU" sz="1200" dirty="0"/>
          </a:p>
        </p:txBody>
      </p:sp>
      <p:sp>
        <p:nvSpPr>
          <p:cNvPr id="118" name="Прямоугольник: скругленные противолежащие углы 117">
            <a:extLst>
              <a:ext uri="{FF2B5EF4-FFF2-40B4-BE49-F238E27FC236}">
                <a16:creationId xmlns:a16="http://schemas.microsoft.com/office/drawing/2014/main" xmlns="" id="{3D1EC52B-041B-491E-82C7-CB4608542401}"/>
              </a:ext>
            </a:extLst>
          </p:cNvPr>
          <p:cNvSpPr/>
          <p:nvPr/>
        </p:nvSpPr>
        <p:spPr>
          <a:xfrm>
            <a:off x="8809125" y="5050934"/>
            <a:ext cx="2951462" cy="1295519"/>
          </a:xfrm>
          <a:prstGeom prst="round2DiagRect">
            <a:avLst>
              <a:gd name="adj1" fmla="val 45409"/>
              <a:gd name="adj2" fmla="val 0"/>
            </a:avLst>
          </a:prstGeom>
          <a:solidFill>
            <a:srgbClr val="F2F2F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Экспертиза 2 направлений, разработанных другими вузами (теоретического и/или практического этапа)</a:t>
            </a:r>
          </a:p>
        </p:txBody>
      </p:sp>
      <p:sp>
        <p:nvSpPr>
          <p:cNvPr id="119" name="Равнобедренный треугольник 118">
            <a:extLst>
              <a:ext uri="{FF2B5EF4-FFF2-40B4-BE49-F238E27FC236}">
                <a16:creationId xmlns:a16="http://schemas.microsoft.com/office/drawing/2014/main" xmlns="" id="{CC0E124A-7917-45B2-B4F5-C579A6898D82}"/>
              </a:ext>
            </a:extLst>
          </p:cNvPr>
          <p:cNvSpPr/>
          <p:nvPr/>
        </p:nvSpPr>
        <p:spPr>
          <a:xfrm rot="5400000">
            <a:off x="8770860" y="1359565"/>
            <a:ext cx="182108" cy="1055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Равнобедренный треугольник 119">
            <a:extLst>
              <a:ext uri="{FF2B5EF4-FFF2-40B4-BE49-F238E27FC236}">
                <a16:creationId xmlns:a16="http://schemas.microsoft.com/office/drawing/2014/main" xmlns="" id="{39049E20-51D3-4CB6-8F48-02F3EC630350}"/>
              </a:ext>
            </a:extLst>
          </p:cNvPr>
          <p:cNvSpPr/>
          <p:nvPr/>
        </p:nvSpPr>
        <p:spPr>
          <a:xfrm rot="5400000">
            <a:off x="8770860" y="2450551"/>
            <a:ext cx="182108" cy="1055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Равнобедренный треугольник 120">
            <a:extLst>
              <a:ext uri="{FF2B5EF4-FFF2-40B4-BE49-F238E27FC236}">
                <a16:creationId xmlns:a16="http://schemas.microsoft.com/office/drawing/2014/main" xmlns="" id="{3969FC92-9081-4642-9528-068DF4CB66B4}"/>
              </a:ext>
            </a:extLst>
          </p:cNvPr>
          <p:cNvSpPr/>
          <p:nvPr/>
        </p:nvSpPr>
        <p:spPr>
          <a:xfrm rot="5400000">
            <a:off x="8770860" y="3273855"/>
            <a:ext cx="182108" cy="1055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Равнобедренный треугольник 121">
            <a:extLst>
              <a:ext uri="{FF2B5EF4-FFF2-40B4-BE49-F238E27FC236}">
                <a16:creationId xmlns:a16="http://schemas.microsoft.com/office/drawing/2014/main" xmlns="" id="{00BB7411-01D9-4AC3-AA7F-D91469AE0332}"/>
              </a:ext>
            </a:extLst>
          </p:cNvPr>
          <p:cNvSpPr/>
          <p:nvPr/>
        </p:nvSpPr>
        <p:spPr>
          <a:xfrm rot="5400000">
            <a:off x="8770860" y="4065658"/>
            <a:ext cx="182108" cy="1055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B57F6905-30CD-41A8-91E2-8175D25DC50A}"/>
              </a:ext>
            </a:extLst>
          </p:cNvPr>
          <p:cNvSpPr/>
          <p:nvPr/>
        </p:nvSpPr>
        <p:spPr>
          <a:xfrm>
            <a:off x="146600" y="675508"/>
            <a:ext cx="887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5C9026"/>
                </a:solidFill>
              </a:rPr>
              <a:t>6 </a:t>
            </a:r>
            <a:r>
              <a:rPr lang="ru-RU" sz="1000" b="1" dirty="0">
                <a:solidFill>
                  <a:srgbClr val="5C9026"/>
                </a:solidFill>
              </a:rPr>
              <a:t>МЛН. РУБ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xmlns="" id="{AA005F23-3525-456C-A9FE-252BDEB1FCA7}"/>
              </a:ext>
            </a:extLst>
          </p:cNvPr>
          <p:cNvSpPr/>
          <p:nvPr/>
        </p:nvSpPr>
        <p:spPr>
          <a:xfrm>
            <a:off x="146600" y="1623166"/>
            <a:ext cx="887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5C9026"/>
                </a:solidFill>
              </a:rPr>
              <a:t>4</a:t>
            </a:r>
            <a:r>
              <a:rPr lang="en-US" sz="1000" b="1" dirty="0">
                <a:solidFill>
                  <a:srgbClr val="5C9026"/>
                </a:solidFill>
              </a:rPr>
              <a:t> </a:t>
            </a:r>
            <a:r>
              <a:rPr lang="ru-RU" sz="1000" b="1" dirty="0">
                <a:solidFill>
                  <a:srgbClr val="5C9026"/>
                </a:solidFill>
              </a:rPr>
              <a:t>МЛН. РУБ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xmlns="" id="{65ADF8A7-0AE7-43C2-BB12-5500AB10DE2E}"/>
              </a:ext>
            </a:extLst>
          </p:cNvPr>
          <p:cNvSpPr/>
          <p:nvPr/>
        </p:nvSpPr>
        <p:spPr>
          <a:xfrm>
            <a:off x="2870350" y="460692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Х</a:t>
            </a: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xmlns="" id="{22793A15-7F8B-4120-96EE-A5DF7B77D956}"/>
              </a:ext>
            </a:extLst>
          </p:cNvPr>
          <p:cNvSpPr/>
          <p:nvPr/>
        </p:nvSpPr>
        <p:spPr>
          <a:xfrm>
            <a:off x="3183372" y="461690"/>
            <a:ext cx="1042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18 </a:t>
            </a:r>
            <a:r>
              <a:rPr lang="ru-RU" sz="1200" dirty="0"/>
              <a:t>ПОТОКОВ</a:t>
            </a:r>
            <a:endParaRPr lang="ru-RU" sz="1400" dirty="0"/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xmlns="" id="{8B7AE3AC-8A6F-414C-98EC-987E44CF4308}"/>
              </a:ext>
            </a:extLst>
          </p:cNvPr>
          <p:cNvSpPr/>
          <p:nvPr/>
        </p:nvSpPr>
        <p:spPr>
          <a:xfrm>
            <a:off x="6846141" y="45969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Х</a:t>
            </a: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328F3C80-EACD-4693-86A9-8323BB333160}"/>
              </a:ext>
            </a:extLst>
          </p:cNvPr>
          <p:cNvSpPr/>
          <p:nvPr/>
        </p:nvSpPr>
        <p:spPr>
          <a:xfrm>
            <a:off x="7204848" y="460692"/>
            <a:ext cx="951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6 </a:t>
            </a:r>
            <a:r>
              <a:rPr lang="ru-RU" sz="1200" dirty="0"/>
              <a:t>ПОТОКОВ</a:t>
            </a:r>
            <a:endParaRPr lang="ru-RU" sz="1400" dirty="0"/>
          </a:p>
        </p:txBody>
      </p:sp>
      <p:sp>
        <p:nvSpPr>
          <p:cNvPr id="135" name="Правая фигурная скобка 134">
            <a:extLst>
              <a:ext uri="{FF2B5EF4-FFF2-40B4-BE49-F238E27FC236}">
                <a16:creationId xmlns:a16="http://schemas.microsoft.com/office/drawing/2014/main" xmlns="" id="{9B2C4C5B-9996-49A0-865F-E1D118DA1743}"/>
              </a:ext>
            </a:extLst>
          </p:cNvPr>
          <p:cNvSpPr/>
          <p:nvPr/>
        </p:nvSpPr>
        <p:spPr>
          <a:xfrm rot="16200000">
            <a:off x="6503501" y="-1276334"/>
            <a:ext cx="89705" cy="3306549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xmlns="" id="{150E0E82-B436-4803-A970-B1EA1CF933D4}"/>
              </a:ext>
            </a:extLst>
          </p:cNvPr>
          <p:cNvSpPr/>
          <p:nvPr/>
        </p:nvSpPr>
        <p:spPr>
          <a:xfrm>
            <a:off x="5988429" y="110994"/>
            <a:ext cx="11464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/>
              <a:t>РЕЗЕРВНЫЕ ДНИ</a:t>
            </a: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xmlns="" id="{AA7BEA0C-311E-4DD6-81DC-E58D34581BDA}"/>
              </a:ext>
            </a:extLst>
          </p:cNvPr>
          <p:cNvSpPr/>
          <p:nvPr/>
        </p:nvSpPr>
        <p:spPr>
          <a:xfrm>
            <a:off x="988986" y="1611273"/>
            <a:ext cx="3435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32</a:t>
            </a:r>
            <a:r>
              <a:rPr lang="ru-RU" sz="1200" dirty="0"/>
              <a:t> ВАРИАНТА = ОТ </a:t>
            </a:r>
            <a:r>
              <a:rPr lang="ru-RU" sz="1200" b="1" dirty="0"/>
              <a:t>160 </a:t>
            </a:r>
            <a:r>
              <a:rPr lang="ru-RU" sz="1200" dirty="0"/>
              <a:t>ЗАДАНИЙ / ОТ </a:t>
            </a:r>
            <a:r>
              <a:rPr lang="ru-RU" sz="1200" b="1" dirty="0"/>
              <a:t>32</a:t>
            </a:r>
            <a:r>
              <a:rPr lang="ru-RU" sz="1200" dirty="0"/>
              <a:t> КЕЙСОВ </a:t>
            </a: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xmlns="" id="{35E37097-DE35-490B-86BD-E34C26FFFC3E}"/>
              </a:ext>
            </a:extLst>
          </p:cNvPr>
          <p:cNvSpPr/>
          <p:nvPr/>
        </p:nvSpPr>
        <p:spPr>
          <a:xfrm>
            <a:off x="988986" y="1806405"/>
            <a:ext cx="721264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i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Номинации и направления:</a:t>
            </a:r>
            <a:r>
              <a:rPr lang="ru-RU" sz="1050" b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Медицинский класс (единое), 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Медиакласс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(единое), ИТ-класс (единая теория), Кадетский класс (теория МИФ)</a:t>
            </a: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xmlns="" id="{254F32DA-F246-4208-8BC2-2F78574F9261}"/>
              </a:ext>
            </a:extLst>
          </p:cNvPr>
          <p:cNvSpPr/>
          <p:nvPr/>
        </p:nvSpPr>
        <p:spPr>
          <a:xfrm>
            <a:off x="2870350" y="1338495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Х</a:t>
            </a: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xmlns="" id="{C824F39A-C3FC-4EC1-8C74-921315391798}"/>
              </a:ext>
            </a:extLst>
          </p:cNvPr>
          <p:cNvSpPr/>
          <p:nvPr/>
        </p:nvSpPr>
        <p:spPr>
          <a:xfrm>
            <a:off x="3183371" y="1339493"/>
            <a:ext cx="1042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12 </a:t>
            </a:r>
            <a:r>
              <a:rPr lang="ru-RU" sz="1200" dirty="0"/>
              <a:t>ПОТОКОВ</a:t>
            </a:r>
            <a:endParaRPr lang="ru-RU" sz="1400" dirty="0"/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xmlns="" id="{08C3AA11-2B7D-4161-9D40-77694B6D80A2}"/>
              </a:ext>
            </a:extLst>
          </p:cNvPr>
          <p:cNvSpPr/>
          <p:nvPr/>
        </p:nvSpPr>
        <p:spPr>
          <a:xfrm>
            <a:off x="6846141" y="1337497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Х</a:t>
            </a: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xmlns="" id="{F31DB772-A779-4CD5-A266-F0BA12E1D130}"/>
              </a:ext>
            </a:extLst>
          </p:cNvPr>
          <p:cNvSpPr/>
          <p:nvPr/>
        </p:nvSpPr>
        <p:spPr>
          <a:xfrm>
            <a:off x="7251014" y="1338495"/>
            <a:ext cx="858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4 </a:t>
            </a:r>
            <a:r>
              <a:rPr lang="ru-RU" sz="1200" dirty="0"/>
              <a:t>ПОТОКА</a:t>
            </a:r>
            <a:endParaRPr lang="ru-RU" sz="1400" dirty="0"/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xmlns="" id="{819B8902-B5B7-4D0D-AE65-4041AAF6F61A}"/>
              </a:ext>
            </a:extLst>
          </p:cNvPr>
          <p:cNvSpPr/>
          <p:nvPr/>
        </p:nvSpPr>
        <p:spPr>
          <a:xfrm>
            <a:off x="988986" y="2376379"/>
            <a:ext cx="35377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16</a:t>
            </a:r>
            <a:r>
              <a:rPr lang="ru-RU" sz="1200" dirty="0"/>
              <a:t> ВАРИАНТОВ = ОТ </a:t>
            </a:r>
            <a:r>
              <a:rPr lang="ru-RU" sz="1200" b="1" dirty="0"/>
              <a:t>160 </a:t>
            </a:r>
            <a:r>
              <a:rPr lang="ru-RU" sz="1200" dirty="0"/>
              <a:t>ЗАДАНИЙ / ОТ </a:t>
            </a:r>
            <a:r>
              <a:rPr lang="ru-RU" sz="1200" b="1" dirty="0"/>
              <a:t>32</a:t>
            </a:r>
            <a:r>
              <a:rPr lang="ru-RU" sz="1200" dirty="0"/>
              <a:t> КЕЙСОВ </a:t>
            </a: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xmlns="" id="{CC875658-8C8A-48D6-9FDE-A930E26D6686}"/>
              </a:ext>
            </a:extLst>
          </p:cNvPr>
          <p:cNvSpPr/>
          <p:nvPr/>
        </p:nvSpPr>
        <p:spPr>
          <a:xfrm>
            <a:off x="988985" y="2580137"/>
            <a:ext cx="777509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i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Номинации и направления:</a:t>
            </a:r>
            <a:r>
              <a:rPr lang="ru-RU" sz="1050" b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Предпринимательский класс (единое), ИТ-класс (Программирование), Кадетский класс (теория ИРЛ)</a:t>
            </a: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xmlns="" id="{AF04B2F7-5D47-4407-B247-2A8583BFAECD}"/>
              </a:ext>
            </a:extLst>
          </p:cNvPr>
          <p:cNvSpPr/>
          <p:nvPr/>
        </p:nvSpPr>
        <p:spPr>
          <a:xfrm>
            <a:off x="2870350" y="210360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Х</a:t>
            </a:r>
          </a:p>
        </p:txBody>
      </p:sp>
      <p:sp>
        <p:nvSpPr>
          <p:cNvPr id="179" name="Прямоугольник 178">
            <a:extLst>
              <a:ext uri="{FF2B5EF4-FFF2-40B4-BE49-F238E27FC236}">
                <a16:creationId xmlns:a16="http://schemas.microsoft.com/office/drawing/2014/main" xmlns="" id="{2B706A2C-C367-4F32-B234-2697C4B4533E}"/>
              </a:ext>
            </a:extLst>
          </p:cNvPr>
          <p:cNvSpPr/>
          <p:nvPr/>
        </p:nvSpPr>
        <p:spPr>
          <a:xfrm>
            <a:off x="3183371" y="2104599"/>
            <a:ext cx="951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6 </a:t>
            </a:r>
            <a:r>
              <a:rPr lang="ru-RU" sz="1200" dirty="0"/>
              <a:t>ПОТОКОВ</a:t>
            </a:r>
            <a:endParaRPr lang="ru-RU" sz="1400" dirty="0"/>
          </a:p>
        </p:txBody>
      </p:sp>
      <p:sp>
        <p:nvSpPr>
          <p:cNvPr id="180" name="Прямоугольник 179">
            <a:extLst>
              <a:ext uri="{FF2B5EF4-FFF2-40B4-BE49-F238E27FC236}">
                <a16:creationId xmlns:a16="http://schemas.microsoft.com/office/drawing/2014/main" xmlns="" id="{96472D9A-4C55-4EB0-A1CC-0F7FACCB6503}"/>
              </a:ext>
            </a:extLst>
          </p:cNvPr>
          <p:cNvSpPr/>
          <p:nvPr/>
        </p:nvSpPr>
        <p:spPr>
          <a:xfrm>
            <a:off x="6846141" y="210260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Х</a:t>
            </a:r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xmlns="" id="{5F80E80F-F350-4791-A2F6-46A9F365CCCA}"/>
              </a:ext>
            </a:extLst>
          </p:cNvPr>
          <p:cNvSpPr/>
          <p:nvPr/>
        </p:nvSpPr>
        <p:spPr>
          <a:xfrm>
            <a:off x="7251014" y="2103601"/>
            <a:ext cx="858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2 </a:t>
            </a:r>
            <a:r>
              <a:rPr lang="ru-RU" sz="1200" dirty="0"/>
              <a:t>ПОТОКА</a:t>
            </a:r>
            <a:endParaRPr lang="ru-RU" sz="1400" dirty="0"/>
          </a:p>
        </p:txBody>
      </p:sp>
      <p:sp>
        <p:nvSpPr>
          <p:cNvPr id="198" name="Прямоугольник 197">
            <a:extLst>
              <a:ext uri="{FF2B5EF4-FFF2-40B4-BE49-F238E27FC236}">
                <a16:creationId xmlns:a16="http://schemas.microsoft.com/office/drawing/2014/main" xmlns="" id="{986CB943-ECC5-4860-BC1F-189F22F3915F}"/>
              </a:ext>
            </a:extLst>
          </p:cNvPr>
          <p:cNvSpPr/>
          <p:nvPr/>
        </p:nvSpPr>
        <p:spPr>
          <a:xfrm>
            <a:off x="317897" y="3188504"/>
            <a:ext cx="53091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ТИП</a:t>
            </a:r>
            <a:r>
              <a:rPr lang="ru-RU" sz="1050" b="1" dirty="0">
                <a:solidFill>
                  <a:srgbClr val="00B050"/>
                </a:solidFill>
              </a:rPr>
              <a:t> </a:t>
            </a:r>
            <a:r>
              <a:rPr lang="ru-RU" sz="1050" b="1" dirty="0">
                <a:solidFill>
                  <a:srgbClr val="C00000"/>
                </a:solidFill>
              </a:rPr>
              <a:t>В</a:t>
            </a:r>
          </a:p>
        </p:txBody>
      </p:sp>
      <p:sp>
        <p:nvSpPr>
          <p:cNvPr id="199" name="Прямоугольник 198">
            <a:extLst>
              <a:ext uri="{FF2B5EF4-FFF2-40B4-BE49-F238E27FC236}">
                <a16:creationId xmlns:a16="http://schemas.microsoft.com/office/drawing/2014/main" xmlns="" id="{C19A3E29-4853-4C63-BA05-47E1A9A1D945}"/>
              </a:ext>
            </a:extLst>
          </p:cNvPr>
          <p:cNvSpPr/>
          <p:nvPr/>
        </p:nvSpPr>
        <p:spPr>
          <a:xfrm>
            <a:off x="146600" y="3403553"/>
            <a:ext cx="887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5C9026"/>
                </a:solidFill>
              </a:rPr>
              <a:t>3</a:t>
            </a:r>
            <a:r>
              <a:rPr lang="en-US" sz="1000" b="1" dirty="0">
                <a:solidFill>
                  <a:srgbClr val="5C9026"/>
                </a:solidFill>
              </a:rPr>
              <a:t> </a:t>
            </a:r>
            <a:r>
              <a:rPr lang="ru-RU" sz="1000" b="1" dirty="0">
                <a:solidFill>
                  <a:srgbClr val="5C9026"/>
                </a:solidFill>
              </a:rPr>
              <a:t>МЛН. РУБ</a:t>
            </a:r>
          </a:p>
        </p:txBody>
      </p:sp>
      <p:sp>
        <p:nvSpPr>
          <p:cNvPr id="207" name="Прямоугольник 206">
            <a:extLst>
              <a:ext uri="{FF2B5EF4-FFF2-40B4-BE49-F238E27FC236}">
                <a16:creationId xmlns:a16="http://schemas.microsoft.com/office/drawing/2014/main" xmlns="" id="{CD3772AA-01D9-4E1D-9158-472851055F80}"/>
              </a:ext>
            </a:extLst>
          </p:cNvPr>
          <p:cNvSpPr/>
          <p:nvPr/>
        </p:nvSpPr>
        <p:spPr>
          <a:xfrm>
            <a:off x="988986" y="3391660"/>
            <a:ext cx="35377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12</a:t>
            </a:r>
            <a:r>
              <a:rPr lang="ru-RU" sz="1200" dirty="0"/>
              <a:t> ВАРИАНТОВ = ОТ </a:t>
            </a:r>
            <a:r>
              <a:rPr lang="ru-RU" sz="1200" b="1" dirty="0"/>
              <a:t>120 </a:t>
            </a:r>
            <a:r>
              <a:rPr lang="ru-RU" sz="1200" dirty="0"/>
              <a:t>ЗАДАНИЙ / ОТ </a:t>
            </a:r>
            <a:r>
              <a:rPr lang="ru-RU" sz="1200" b="1" dirty="0"/>
              <a:t>24</a:t>
            </a:r>
            <a:r>
              <a:rPr lang="ru-RU" sz="1200" dirty="0"/>
              <a:t> КЕЙСОВ </a:t>
            </a:r>
          </a:p>
        </p:txBody>
      </p:sp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xmlns="" id="{F56FC4EF-D185-43E3-BBCE-CBDDB91874E1}"/>
              </a:ext>
            </a:extLst>
          </p:cNvPr>
          <p:cNvSpPr/>
          <p:nvPr/>
        </p:nvSpPr>
        <p:spPr>
          <a:xfrm>
            <a:off x="988986" y="3595587"/>
            <a:ext cx="7561517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i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Номинации и направления:</a:t>
            </a:r>
            <a:r>
              <a:rPr lang="ru-RU" sz="1050" b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Кадетский класс (МЧС, СВ), ИТ-класс (Большие данные, Информационная безопасность), </a:t>
            </a:r>
          </a:p>
          <a:p>
            <a:pPr>
              <a:spcAft>
                <a:spcPts val="0"/>
              </a:spcAft>
            </a:pP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Новый педагогический класс (Социально-гуманитарное, Психолого-педагогическое) </a:t>
            </a:r>
          </a:p>
        </p:txBody>
      </p:sp>
      <p:sp>
        <p:nvSpPr>
          <p:cNvPr id="209" name="Прямоугольник 208">
            <a:extLst>
              <a:ext uri="{FF2B5EF4-FFF2-40B4-BE49-F238E27FC236}">
                <a16:creationId xmlns:a16="http://schemas.microsoft.com/office/drawing/2014/main" xmlns="" id="{66D67AA8-9070-4809-9B2D-12BFFBE53E79}"/>
              </a:ext>
            </a:extLst>
          </p:cNvPr>
          <p:cNvSpPr/>
          <p:nvPr/>
        </p:nvSpPr>
        <p:spPr>
          <a:xfrm>
            <a:off x="2870350" y="3118882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Х</a:t>
            </a:r>
          </a:p>
        </p:txBody>
      </p:sp>
      <p:sp>
        <p:nvSpPr>
          <p:cNvPr id="210" name="Прямоугольник 209">
            <a:extLst>
              <a:ext uri="{FF2B5EF4-FFF2-40B4-BE49-F238E27FC236}">
                <a16:creationId xmlns:a16="http://schemas.microsoft.com/office/drawing/2014/main" xmlns="" id="{370A8C73-311D-4F3C-86EA-72A25E7B58F0}"/>
              </a:ext>
            </a:extLst>
          </p:cNvPr>
          <p:cNvSpPr/>
          <p:nvPr/>
        </p:nvSpPr>
        <p:spPr>
          <a:xfrm>
            <a:off x="3183371" y="3119880"/>
            <a:ext cx="951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5 </a:t>
            </a:r>
            <a:r>
              <a:rPr lang="ru-RU" sz="1200" dirty="0"/>
              <a:t>ПОТОКОВ</a:t>
            </a:r>
            <a:endParaRPr lang="ru-RU" sz="1400" dirty="0"/>
          </a:p>
        </p:txBody>
      </p:sp>
      <p:sp>
        <p:nvSpPr>
          <p:cNvPr id="211" name="Прямоугольник 210">
            <a:extLst>
              <a:ext uri="{FF2B5EF4-FFF2-40B4-BE49-F238E27FC236}">
                <a16:creationId xmlns:a16="http://schemas.microsoft.com/office/drawing/2014/main" xmlns="" id="{2DC72960-CDAA-4DFB-BCFA-23CCAEEFAE69}"/>
              </a:ext>
            </a:extLst>
          </p:cNvPr>
          <p:cNvSpPr/>
          <p:nvPr/>
        </p:nvSpPr>
        <p:spPr>
          <a:xfrm>
            <a:off x="6846141" y="311788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Х</a:t>
            </a:r>
          </a:p>
        </p:txBody>
      </p:sp>
      <p:sp>
        <p:nvSpPr>
          <p:cNvPr id="212" name="Прямоугольник 211">
            <a:extLst>
              <a:ext uri="{FF2B5EF4-FFF2-40B4-BE49-F238E27FC236}">
                <a16:creationId xmlns:a16="http://schemas.microsoft.com/office/drawing/2014/main" xmlns="" id="{AAA7A78A-C47F-4AD3-80D1-E3BC731CC7B1}"/>
              </a:ext>
            </a:extLst>
          </p:cNvPr>
          <p:cNvSpPr/>
          <p:nvPr/>
        </p:nvSpPr>
        <p:spPr>
          <a:xfrm>
            <a:off x="7295898" y="3118882"/>
            <a:ext cx="768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1 </a:t>
            </a:r>
            <a:r>
              <a:rPr lang="ru-RU" sz="1200" dirty="0"/>
              <a:t>ПОТОК</a:t>
            </a:r>
            <a:endParaRPr lang="ru-RU" sz="1400" dirty="0"/>
          </a:p>
        </p:txBody>
      </p:sp>
      <p:sp>
        <p:nvSpPr>
          <p:cNvPr id="213" name="Прямоугольник 212">
            <a:extLst>
              <a:ext uri="{FF2B5EF4-FFF2-40B4-BE49-F238E27FC236}">
                <a16:creationId xmlns:a16="http://schemas.microsoft.com/office/drawing/2014/main" xmlns="" id="{2E9834F5-1418-443C-96AF-20FE32AB7992}"/>
              </a:ext>
            </a:extLst>
          </p:cNvPr>
          <p:cNvSpPr/>
          <p:nvPr/>
        </p:nvSpPr>
        <p:spPr>
          <a:xfrm>
            <a:off x="325177" y="4212556"/>
            <a:ext cx="5132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ТИП</a:t>
            </a:r>
            <a:r>
              <a:rPr lang="ru-RU" sz="1050" b="1" dirty="0">
                <a:solidFill>
                  <a:srgbClr val="00B050"/>
                </a:solidFill>
              </a:rPr>
              <a:t> </a:t>
            </a:r>
            <a:r>
              <a:rPr lang="ru-RU" sz="1050" b="1" dirty="0">
                <a:solidFill>
                  <a:srgbClr val="C00000"/>
                </a:solidFill>
              </a:rPr>
              <a:t>Г</a:t>
            </a:r>
          </a:p>
        </p:txBody>
      </p:sp>
      <p:sp>
        <p:nvSpPr>
          <p:cNvPr id="214" name="Прямоугольник 213">
            <a:extLst>
              <a:ext uri="{FF2B5EF4-FFF2-40B4-BE49-F238E27FC236}">
                <a16:creationId xmlns:a16="http://schemas.microsoft.com/office/drawing/2014/main" xmlns="" id="{E7E368D8-E1F8-4E3C-9588-80EFC88B0434}"/>
              </a:ext>
            </a:extLst>
          </p:cNvPr>
          <p:cNvSpPr/>
          <p:nvPr/>
        </p:nvSpPr>
        <p:spPr>
          <a:xfrm>
            <a:off x="145063" y="4427605"/>
            <a:ext cx="887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5C9026"/>
                </a:solidFill>
              </a:rPr>
              <a:t>2</a:t>
            </a:r>
            <a:r>
              <a:rPr lang="en-US" sz="1000" b="1" dirty="0">
                <a:solidFill>
                  <a:srgbClr val="5C9026"/>
                </a:solidFill>
              </a:rPr>
              <a:t> </a:t>
            </a:r>
            <a:r>
              <a:rPr lang="ru-RU" sz="1000" b="1" dirty="0">
                <a:solidFill>
                  <a:srgbClr val="5C9026"/>
                </a:solidFill>
              </a:rPr>
              <a:t>МЛН. РУБ</a:t>
            </a:r>
          </a:p>
        </p:txBody>
      </p:sp>
      <p:sp>
        <p:nvSpPr>
          <p:cNvPr id="222" name="Прямоугольник 221">
            <a:extLst>
              <a:ext uri="{FF2B5EF4-FFF2-40B4-BE49-F238E27FC236}">
                <a16:creationId xmlns:a16="http://schemas.microsoft.com/office/drawing/2014/main" xmlns="" id="{BB1C093A-4587-4E90-B5FA-BC9EBC13215F}"/>
              </a:ext>
            </a:extLst>
          </p:cNvPr>
          <p:cNvSpPr/>
          <p:nvPr/>
        </p:nvSpPr>
        <p:spPr>
          <a:xfrm>
            <a:off x="988986" y="4415712"/>
            <a:ext cx="33806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8</a:t>
            </a:r>
            <a:r>
              <a:rPr lang="ru-RU" sz="1200" dirty="0"/>
              <a:t> ВАРИАНТОВ = ОТ </a:t>
            </a:r>
            <a:r>
              <a:rPr lang="ru-RU" sz="1200" b="1" dirty="0"/>
              <a:t>80 </a:t>
            </a:r>
            <a:r>
              <a:rPr lang="ru-RU" sz="1200" dirty="0"/>
              <a:t>ЗАДАНИЙ / ОТ </a:t>
            </a:r>
            <a:r>
              <a:rPr lang="ru-RU" sz="1200" b="1" dirty="0"/>
              <a:t>16</a:t>
            </a:r>
            <a:r>
              <a:rPr lang="ru-RU" sz="1200" dirty="0"/>
              <a:t> КЕЙСОВ </a:t>
            </a:r>
          </a:p>
        </p:txBody>
      </p:sp>
      <p:sp>
        <p:nvSpPr>
          <p:cNvPr id="223" name="Прямоугольник 222">
            <a:extLst>
              <a:ext uri="{FF2B5EF4-FFF2-40B4-BE49-F238E27FC236}">
                <a16:creationId xmlns:a16="http://schemas.microsoft.com/office/drawing/2014/main" xmlns="" id="{387C26B3-F823-4DAD-AE58-6407B7147053}"/>
              </a:ext>
            </a:extLst>
          </p:cNvPr>
          <p:cNvSpPr/>
          <p:nvPr/>
        </p:nvSpPr>
        <p:spPr>
          <a:xfrm>
            <a:off x="988986" y="4610844"/>
            <a:ext cx="6096000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i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Номинации и направления:</a:t>
            </a:r>
            <a:r>
              <a:rPr lang="ru-RU" sz="1050" b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ИТ-класс (Моделирование и прототипирование), Кадетский класс (ВКС, 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МВД+Минюст+Росгвардия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ФСБ+ФСО, теория ХБФ, теория ИИО)</a:t>
            </a:r>
          </a:p>
        </p:txBody>
      </p:sp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xmlns="" id="{79F7EB10-6EB2-432B-9B8B-9DDC2D6DC8B3}"/>
              </a:ext>
            </a:extLst>
          </p:cNvPr>
          <p:cNvSpPr/>
          <p:nvPr/>
        </p:nvSpPr>
        <p:spPr>
          <a:xfrm>
            <a:off x="2868813" y="414293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Х</a:t>
            </a:r>
          </a:p>
        </p:txBody>
      </p:sp>
      <p:sp>
        <p:nvSpPr>
          <p:cNvPr id="225" name="Прямоугольник 224">
            <a:extLst>
              <a:ext uri="{FF2B5EF4-FFF2-40B4-BE49-F238E27FC236}">
                <a16:creationId xmlns:a16="http://schemas.microsoft.com/office/drawing/2014/main" xmlns="" id="{22A75C80-0508-4663-9202-47B662EDED96}"/>
              </a:ext>
            </a:extLst>
          </p:cNvPr>
          <p:cNvSpPr/>
          <p:nvPr/>
        </p:nvSpPr>
        <p:spPr>
          <a:xfrm>
            <a:off x="3183371" y="4143932"/>
            <a:ext cx="858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3 </a:t>
            </a:r>
            <a:r>
              <a:rPr lang="ru-RU" sz="1200" dirty="0"/>
              <a:t>ПОТОКА</a:t>
            </a:r>
            <a:endParaRPr lang="ru-RU" sz="1400" dirty="0"/>
          </a:p>
        </p:txBody>
      </p:sp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xmlns="" id="{8278DDE6-AA8B-4E21-B0F9-385A72B40866}"/>
              </a:ext>
            </a:extLst>
          </p:cNvPr>
          <p:cNvSpPr/>
          <p:nvPr/>
        </p:nvSpPr>
        <p:spPr>
          <a:xfrm>
            <a:off x="6844604" y="4141936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Х</a:t>
            </a:r>
          </a:p>
        </p:txBody>
      </p:sp>
      <p:sp>
        <p:nvSpPr>
          <p:cNvPr id="227" name="Прямоугольник 226">
            <a:extLst>
              <a:ext uri="{FF2B5EF4-FFF2-40B4-BE49-F238E27FC236}">
                <a16:creationId xmlns:a16="http://schemas.microsoft.com/office/drawing/2014/main" xmlns="" id="{1FB45410-4E56-4A7A-8028-A0F6DA99EA5E}"/>
              </a:ext>
            </a:extLst>
          </p:cNvPr>
          <p:cNvSpPr/>
          <p:nvPr/>
        </p:nvSpPr>
        <p:spPr>
          <a:xfrm>
            <a:off x="7294361" y="4142934"/>
            <a:ext cx="768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1 </a:t>
            </a:r>
            <a:r>
              <a:rPr lang="ru-RU" sz="1200" dirty="0"/>
              <a:t>ПОТОК</a:t>
            </a:r>
            <a:endParaRPr lang="ru-RU" sz="1400" dirty="0"/>
          </a:p>
        </p:txBody>
      </p:sp>
      <p:sp>
        <p:nvSpPr>
          <p:cNvPr id="254" name="Прямоугольник 253">
            <a:extLst>
              <a:ext uri="{FF2B5EF4-FFF2-40B4-BE49-F238E27FC236}">
                <a16:creationId xmlns:a16="http://schemas.microsoft.com/office/drawing/2014/main" xmlns="" id="{F9C4A6F5-CEF9-4350-B3B0-3B8A5F17A825}"/>
              </a:ext>
            </a:extLst>
          </p:cNvPr>
          <p:cNvSpPr/>
          <p:nvPr/>
        </p:nvSpPr>
        <p:spPr>
          <a:xfrm>
            <a:off x="308345" y="5175288"/>
            <a:ext cx="5469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ТИП</a:t>
            </a:r>
            <a:r>
              <a:rPr lang="ru-RU" sz="1050" b="1" dirty="0">
                <a:solidFill>
                  <a:srgbClr val="00B050"/>
                </a:solidFill>
              </a:rPr>
              <a:t> </a:t>
            </a:r>
            <a:r>
              <a:rPr lang="ru-RU" sz="1050" b="1" dirty="0">
                <a:solidFill>
                  <a:srgbClr val="C00000"/>
                </a:solidFill>
              </a:rPr>
              <a:t>Д</a:t>
            </a:r>
          </a:p>
        </p:txBody>
      </p:sp>
      <p:sp>
        <p:nvSpPr>
          <p:cNvPr id="255" name="Прямоугольник 254">
            <a:extLst>
              <a:ext uri="{FF2B5EF4-FFF2-40B4-BE49-F238E27FC236}">
                <a16:creationId xmlns:a16="http://schemas.microsoft.com/office/drawing/2014/main" xmlns="" id="{088DEC51-0503-44E1-A92C-9F4E9534FEA1}"/>
              </a:ext>
            </a:extLst>
          </p:cNvPr>
          <p:cNvSpPr/>
          <p:nvPr/>
        </p:nvSpPr>
        <p:spPr>
          <a:xfrm>
            <a:off x="145063" y="5390337"/>
            <a:ext cx="887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5C9026"/>
                </a:solidFill>
              </a:rPr>
              <a:t>1</a:t>
            </a:r>
            <a:r>
              <a:rPr lang="en-US" sz="1000" b="1" dirty="0">
                <a:solidFill>
                  <a:srgbClr val="5C9026"/>
                </a:solidFill>
              </a:rPr>
              <a:t> </a:t>
            </a:r>
            <a:r>
              <a:rPr lang="ru-RU" sz="1000" b="1" dirty="0">
                <a:solidFill>
                  <a:srgbClr val="5C9026"/>
                </a:solidFill>
              </a:rPr>
              <a:t>МЛН. РУБ</a:t>
            </a:r>
          </a:p>
        </p:txBody>
      </p:sp>
      <p:sp>
        <p:nvSpPr>
          <p:cNvPr id="263" name="Прямоугольник 262">
            <a:extLst>
              <a:ext uri="{FF2B5EF4-FFF2-40B4-BE49-F238E27FC236}">
                <a16:creationId xmlns:a16="http://schemas.microsoft.com/office/drawing/2014/main" xmlns="" id="{5B62493A-AC92-423A-83AC-A4205E4CB5CC}"/>
              </a:ext>
            </a:extLst>
          </p:cNvPr>
          <p:cNvSpPr/>
          <p:nvPr/>
        </p:nvSpPr>
        <p:spPr>
          <a:xfrm>
            <a:off x="988986" y="5378444"/>
            <a:ext cx="3199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4</a:t>
            </a:r>
            <a:r>
              <a:rPr lang="ru-RU" sz="1200" dirty="0"/>
              <a:t> ВАРИАНТА = ОТ </a:t>
            </a:r>
            <a:r>
              <a:rPr lang="ru-RU" sz="1200" b="1" dirty="0"/>
              <a:t>40 </a:t>
            </a:r>
            <a:r>
              <a:rPr lang="ru-RU" sz="1200" dirty="0"/>
              <a:t>ЗАДАНИЙ / ОТ </a:t>
            </a:r>
            <a:r>
              <a:rPr lang="ru-RU" sz="1200" b="1" dirty="0"/>
              <a:t>8</a:t>
            </a:r>
            <a:r>
              <a:rPr lang="ru-RU" sz="1200" dirty="0"/>
              <a:t> КЕЙСОВ </a:t>
            </a:r>
          </a:p>
        </p:txBody>
      </p:sp>
      <p:sp>
        <p:nvSpPr>
          <p:cNvPr id="264" name="Прямоугольник 263">
            <a:extLst>
              <a:ext uri="{FF2B5EF4-FFF2-40B4-BE49-F238E27FC236}">
                <a16:creationId xmlns:a16="http://schemas.microsoft.com/office/drawing/2014/main" xmlns="" id="{D1DFBEF1-79B3-4EE7-B9AC-034EC92EB9DB}"/>
              </a:ext>
            </a:extLst>
          </p:cNvPr>
          <p:cNvSpPr/>
          <p:nvPr/>
        </p:nvSpPr>
        <p:spPr>
          <a:xfrm>
            <a:off x="988986" y="5573576"/>
            <a:ext cx="7748613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i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Номинации и направления:</a:t>
            </a:r>
            <a:r>
              <a:rPr lang="ru-RU" sz="1050" b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ТИП</a:t>
            </a:r>
            <a:r>
              <a:rPr lang="ru-RU" sz="800" b="1" dirty="0">
                <a:solidFill>
                  <a:srgbClr val="00B050"/>
                </a:solidFill>
              </a:rPr>
              <a:t> </a:t>
            </a:r>
            <a:r>
              <a:rPr lang="ru-RU" sz="800" b="1" dirty="0">
                <a:solidFill>
                  <a:srgbClr val="C00000"/>
                </a:solidFill>
              </a:rPr>
              <a:t>Д</a:t>
            </a:r>
            <a:r>
              <a:rPr lang="ru-RU" sz="700" dirty="0"/>
              <a:t>:</a:t>
            </a:r>
            <a:r>
              <a:rPr lang="ru-RU" sz="800" b="1" dirty="0">
                <a:solidFill>
                  <a:srgbClr val="C00000"/>
                </a:solidFill>
              </a:rPr>
              <a:t> 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Академический класс (Биологическое, Физико-химическое, Информационно-технологическое, Психология и когнитивные науки, Информационно-технологическое, Социально-гуманитарное), ИТ-класс (Робототехника, Технологии связи),  Кадетский класс (Казаки, Роспотребнадзор, ГМУ, МИД, Военный перевод, ПВО, РВСН, ВМФ)</a:t>
            </a:r>
          </a:p>
        </p:txBody>
      </p:sp>
      <p:sp>
        <p:nvSpPr>
          <p:cNvPr id="265" name="Прямоугольник 264">
            <a:extLst>
              <a:ext uri="{FF2B5EF4-FFF2-40B4-BE49-F238E27FC236}">
                <a16:creationId xmlns:a16="http://schemas.microsoft.com/office/drawing/2014/main" xmlns="" id="{14CE6759-F39D-4B49-91E8-43AF5F0D6B58}"/>
              </a:ext>
            </a:extLst>
          </p:cNvPr>
          <p:cNvSpPr/>
          <p:nvPr/>
        </p:nvSpPr>
        <p:spPr>
          <a:xfrm>
            <a:off x="2868813" y="5105666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Х</a:t>
            </a:r>
          </a:p>
        </p:txBody>
      </p:sp>
      <p:sp>
        <p:nvSpPr>
          <p:cNvPr id="266" name="Прямоугольник 265">
            <a:extLst>
              <a:ext uri="{FF2B5EF4-FFF2-40B4-BE49-F238E27FC236}">
                <a16:creationId xmlns:a16="http://schemas.microsoft.com/office/drawing/2014/main" xmlns="" id="{D1A859F6-29AD-4A2C-A105-48BCC31D67A3}"/>
              </a:ext>
            </a:extLst>
          </p:cNvPr>
          <p:cNvSpPr/>
          <p:nvPr/>
        </p:nvSpPr>
        <p:spPr>
          <a:xfrm>
            <a:off x="3175503" y="5106664"/>
            <a:ext cx="768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1 </a:t>
            </a:r>
            <a:r>
              <a:rPr lang="ru-RU" sz="1200" dirty="0"/>
              <a:t>ПОТОК</a:t>
            </a:r>
            <a:endParaRPr lang="ru-RU" sz="1400" dirty="0"/>
          </a:p>
        </p:txBody>
      </p:sp>
      <p:sp>
        <p:nvSpPr>
          <p:cNvPr id="267" name="Прямоугольник 266">
            <a:extLst>
              <a:ext uri="{FF2B5EF4-FFF2-40B4-BE49-F238E27FC236}">
                <a16:creationId xmlns:a16="http://schemas.microsoft.com/office/drawing/2014/main" xmlns="" id="{5FC1F500-A844-44EA-950B-E808A6ADCDE1}"/>
              </a:ext>
            </a:extLst>
          </p:cNvPr>
          <p:cNvSpPr/>
          <p:nvPr/>
        </p:nvSpPr>
        <p:spPr>
          <a:xfrm>
            <a:off x="6844604" y="5104668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Х</a:t>
            </a:r>
          </a:p>
        </p:txBody>
      </p:sp>
      <p:sp>
        <p:nvSpPr>
          <p:cNvPr id="268" name="Прямоугольник 267">
            <a:extLst>
              <a:ext uri="{FF2B5EF4-FFF2-40B4-BE49-F238E27FC236}">
                <a16:creationId xmlns:a16="http://schemas.microsoft.com/office/drawing/2014/main" xmlns="" id="{3A7E4577-86FE-4F9F-A3C5-27C6E52A7A7B}"/>
              </a:ext>
            </a:extLst>
          </p:cNvPr>
          <p:cNvSpPr/>
          <p:nvPr/>
        </p:nvSpPr>
        <p:spPr>
          <a:xfrm>
            <a:off x="7294361" y="5105666"/>
            <a:ext cx="768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1 </a:t>
            </a:r>
            <a:r>
              <a:rPr lang="ru-RU" sz="1200" dirty="0"/>
              <a:t>ПОТОК</a:t>
            </a:r>
            <a:endParaRPr lang="ru-RU" sz="1400" dirty="0"/>
          </a:p>
        </p:txBody>
      </p:sp>
      <p:sp>
        <p:nvSpPr>
          <p:cNvPr id="269" name="Прямоугольник 268">
            <a:extLst>
              <a:ext uri="{FF2B5EF4-FFF2-40B4-BE49-F238E27FC236}">
                <a16:creationId xmlns:a16="http://schemas.microsoft.com/office/drawing/2014/main" xmlns="" id="{9C11DAE9-ED67-460C-80C7-7787A422D233}"/>
              </a:ext>
            </a:extLst>
          </p:cNvPr>
          <p:cNvSpPr/>
          <p:nvPr/>
        </p:nvSpPr>
        <p:spPr>
          <a:xfrm>
            <a:off x="988986" y="6235872"/>
            <a:ext cx="1027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Э</a:t>
            </a:r>
            <a:r>
              <a:rPr lang="ru-RU" sz="1200" dirty="0"/>
              <a:t>КСПЕРТИЗА</a:t>
            </a:r>
          </a:p>
        </p:txBody>
      </p:sp>
      <p:sp>
        <p:nvSpPr>
          <p:cNvPr id="271" name="Равнобедренный треугольник 270">
            <a:extLst>
              <a:ext uri="{FF2B5EF4-FFF2-40B4-BE49-F238E27FC236}">
                <a16:creationId xmlns:a16="http://schemas.microsoft.com/office/drawing/2014/main" xmlns="" id="{17664B9D-C1EC-47EC-9EFB-BFDF1AA92E2F}"/>
              </a:ext>
            </a:extLst>
          </p:cNvPr>
          <p:cNvSpPr/>
          <p:nvPr/>
        </p:nvSpPr>
        <p:spPr>
          <a:xfrm rot="5400000">
            <a:off x="8769079" y="4886260"/>
            <a:ext cx="182108" cy="1055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Равнобедренный треугольник 271">
            <a:extLst>
              <a:ext uri="{FF2B5EF4-FFF2-40B4-BE49-F238E27FC236}">
                <a16:creationId xmlns:a16="http://schemas.microsoft.com/office/drawing/2014/main" xmlns="" id="{1C99C4E8-AD1B-4174-88FB-92348AEE73D4}"/>
              </a:ext>
            </a:extLst>
          </p:cNvPr>
          <p:cNvSpPr/>
          <p:nvPr/>
        </p:nvSpPr>
        <p:spPr>
          <a:xfrm rot="5400000">
            <a:off x="8769078" y="6262457"/>
            <a:ext cx="182108" cy="1055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xmlns="" id="{51946081-8BA9-44C6-BC1D-45F46FA5B1E9}"/>
              </a:ext>
            </a:extLst>
          </p:cNvPr>
          <p:cNvSpPr/>
          <p:nvPr/>
        </p:nvSpPr>
        <p:spPr>
          <a:xfrm>
            <a:off x="5021039" y="782583"/>
            <a:ext cx="1659484" cy="1664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Демовариант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26" name="Прямоугольник: скругленные углы 125">
            <a:extLst>
              <a:ext uri="{FF2B5EF4-FFF2-40B4-BE49-F238E27FC236}">
                <a16:creationId xmlns:a16="http://schemas.microsoft.com/office/drawing/2014/main" xmlns="" id="{8B9CA759-96EE-4F7A-A9AF-E2CC85FEBE7B}"/>
              </a:ext>
            </a:extLst>
          </p:cNvPr>
          <p:cNvSpPr/>
          <p:nvPr/>
        </p:nvSpPr>
        <p:spPr>
          <a:xfrm>
            <a:off x="1116900" y="1394295"/>
            <a:ext cx="1659484" cy="1664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</a:rPr>
              <a:t>2 варианта в каждом потоке</a:t>
            </a:r>
          </a:p>
        </p:txBody>
      </p:sp>
      <p:sp>
        <p:nvSpPr>
          <p:cNvPr id="127" name="Прямоугольник: скругленные углы 126">
            <a:extLst>
              <a:ext uri="{FF2B5EF4-FFF2-40B4-BE49-F238E27FC236}">
                <a16:creationId xmlns:a16="http://schemas.microsoft.com/office/drawing/2014/main" xmlns="" id="{820C1CBA-CAAF-42F0-A7F2-6A2F9E57A498}"/>
              </a:ext>
            </a:extLst>
          </p:cNvPr>
          <p:cNvSpPr/>
          <p:nvPr/>
        </p:nvSpPr>
        <p:spPr>
          <a:xfrm>
            <a:off x="5021039" y="1394294"/>
            <a:ext cx="1659484" cy="1664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2 варианта в каждом потоке</a:t>
            </a:r>
          </a:p>
        </p:txBody>
      </p:sp>
      <p:sp>
        <p:nvSpPr>
          <p:cNvPr id="128" name="Прямоугольник: скругленные углы 127">
            <a:extLst>
              <a:ext uri="{FF2B5EF4-FFF2-40B4-BE49-F238E27FC236}">
                <a16:creationId xmlns:a16="http://schemas.microsoft.com/office/drawing/2014/main" xmlns="" id="{203B4E1F-B7B8-4DD2-B4C4-95324E0AF14F}"/>
              </a:ext>
            </a:extLst>
          </p:cNvPr>
          <p:cNvSpPr/>
          <p:nvPr/>
        </p:nvSpPr>
        <p:spPr>
          <a:xfrm>
            <a:off x="5021039" y="1645258"/>
            <a:ext cx="1659484" cy="1664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Демовариант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xmlns="" id="{DF728E04-C05F-4FB6-B6B6-E405686F446A}"/>
              </a:ext>
            </a:extLst>
          </p:cNvPr>
          <p:cNvSpPr/>
          <p:nvPr/>
        </p:nvSpPr>
        <p:spPr>
          <a:xfrm>
            <a:off x="1116900" y="2153560"/>
            <a:ext cx="1659484" cy="1664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</a:rPr>
              <a:t>2 варианта в каждом потоке</a:t>
            </a:r>
          </a:p>
        </p:txBody>
      </p:sp>
      <p:sp>
        <p:nvSpPr>
          <p:cNvPr id="130" name="Прямоугольник: скругленные углы 129">
            <a:extLst>
              <a:ext uri="{FF2B5EF4-FFF2-40B4-BE49-F238E27FC236}">
                <a16:creationId xmlns:a16="http://schemas.microsoft.com/office/drawing/2014/main" xmlns="" id="{EFFAC02E-4211-4F27-8034-C439D8AA6C8D}"/>
              </a:ext>
            </a:extLst>
          </p:cNvPr>
          <p:cNvSpPr/>
          <p:nvPr/>
        </p:nvSpPr>
        <p:spPr>
          <a:xfrm>
            <a:off x="5021039" y="2153559"/>
            <a:ext cx="1659484" cy="1664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2 варианта в каждом потоке</a:t>
            </a:r>
          </a:p>
        </p:txBody>
      </p:sp>
      <p:sp>
        <p:nvSpPr>
          <p:cNvPr id="137" name="Прямоугольник: скругленные углы 136">
            <a:extLst>
              <a:ext uri="{FF2B5EF4-FFF2-40B4-BE49-F238E27FC236}">
                <a16:creationId xmlns:a16="http://schemas.microsoft.com/office/drawing/2014/main" xmlns="" id="{1A51F18F-F30E-4322-BECB-70CA953D1D5E}"/>
              </a:ext>
            </a:extLst>
          </p:cNvPr>
          <p:cNvSpPr/>
          <p:nvPr/>
        </p:nvSpPr>
        <p:spPr>
          <a:xfrm>
            <a:off x="5021039" y="2404523"/>
            <a:ext cx="1659484" cy="1664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Демовариант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38" name="Прямоугольник: скругленные углы 137">
            <a:extLst>
              <a:ext uri="{FF2B5EF4-FFF2-40B4-BE49-F238E27FC236}">
                <a16:creationId xmlns:a16="http://schemas.microsoft.com/office/drawing/2014/main" xmlns="" id="{D474FE40-660F-42A9-A7C0-C780EEFD5CDF}"/>
              </a:ext>
            </a:extLst>
          </p:cNvPr>
          <p:cNvSpPr/>
          <p:nvPr/>
        </p:nvSpPr>
        <p:spPr>
          <a:xfrm>
            <a:off x="1116900" y="3179938"/>
            <a:ext cx="1659484" cy="1664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</a:rPr>
              <a:t>2 варианта в каждом потоке</a:t>
            </a: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xmlns="" id="{AD416A15-9EB6-4E50-B695-D38D5FD3E4B3}"/>
              </a:ext>
            </a:extLst>
          </p:cNvPr>
          <p:cNvSpPr/>
          <p:nvPr/>
        </p:nvSpPr>
        <p:spPr>
          <a:xfrm>
            <a:off x="5021039" y="3179937"/>
            <a:ext cx="1659484" cy="1664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2 варианта в каждом потоке</a:t>
            </a: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xmlns="" id="{FAAFB7C9-75EF-415C-BAC2-6D81CD1E462B}"/>
              </a:ext>
            </a:extLst>
          </p:cNvPr>
          <p:cNvSpPr/>
          <p:nvPr/>
        </p:nvSpPr>
        <p:spPr>
          <a:xfrm>
            <a:off x="5021039" y="3430901"/>
            <a:ext cx="1659484" cy="1664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Демовариант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xmlns="" id="{87FD9F4D-1745-4719-A9FA-FC3915BE862A}"/>
              </a:ext>
            </a:extLst>
          </p:cNvPr>
          <p:cNvSpPr/>
          <p:nvPr/>
        </p:nvSpPr>
        <p:spPr>
          <a:xfrm>
            <a:off x="1116900" y="4190669"/>
            <a:ext cx="1659484" cy="1664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</a:rPr>
              <a:t>2 варианта в каждом потоке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xmlns="" id="{0176C0E8-56DA-4381-AE6F-87D65F24B534}"/>
              </a:ext>
            </a:extLst>
          </p:cNvPr>
          <p:cNvSpPr/>
          <p:nvPr/>
        </p:nvSpPr>
        <p:spPr>
          <a:xfrm>
            <a:off x="5021039" y="4190668"/>
            <a:ext cx="1659484" cy="1664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2 варианта в каждом потоке</a:t>
            </a:r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xmlns="" id="{ADD89B53-8F53-432C-B478-5B08B088B7BD}"/>
              </a:ext>
            </a:extLst>
          </p:cNvPr>
          <p:cNvSpPr/>
          <p:nvPr/>
        </p:nvSpPr>
        <p:spPr>
          <a:xfrm>
            <a:off x="5021039" y="4441632"/>
            <a:ext cx="1659484" cy="1664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Демовариант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xmlns="" id="{87422565-AD32-4CC9-904C-EF808BBB56AF}"/>
              </a:ext>
            </a:extLst>
          </p:cNvPr>
          <p:cNvSpPr/>
          <p:nvPr/>
        </p:nvSpPr>
        <p:spPr>
          <a:xfrm>
            <a:off x="1130864" y="5163268"/>
            <a:ext cx="1659484" cy="1664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</a:rPr>
              <a:t>2 варианта в каждом потоке</a:t>
            </a:r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xmlns="" id="{6034411C-D079-4BEE-BD0F-CE6C1D7D7BA3}"/>
              </a:ext>
            </a:extLst>
          </p:cNvPr>
          <p:cNvSpPr/>
          <p:nvPr/>
        </p:nvSpPr>
        <p:spPr>
          <a:xfrm>
            <a:off x="5035003" y="5163267"/>
            <a:ext cx="1659484" cy="1664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2 варианта в каждом потоке</a:t>
            </a: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xmlns="" id="{94380034-D391-488B-B72F-CEC73901C6FD}"/>
              </a:ext>
            </a:extLst>
          </p:cNvPr>
          <p:cNvSpPr/>
          <p:nvPr/>
        </p:nvSpPr>
        <p:spPr>
          <a:xfrm>
            <a:off x="5035003" y="5414231"/>
            <a:ext cx="1659484" cy="1664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Демовариант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1D5A97FD-2412-4041-974A-0C9234245D70}"/>
              </a:ext>
            </a:extLst>
          </p:cNvPr>
          <p:cNvSpPr/>
          <p:nvPr/>
        </p:nvSpPr>
        <p:spPr>
          <a:xfrm>
            <a:off x="274682" y="5644421"/>
            <a:ext cx="6142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ТИП</a:t>
            </a:r>
            <a:r>
              <a:rPr lang="ru-RU" sz="1050" b="1" dirty="0">
                <a:solidFill>
                  <a:srgbClr val="00B050"/>
                </a:solidFill>
              </a:rPr>
              <a:t> </a:t>
            </a:r>
            <a:r>
              <a:rPr lang="ru-RU" sz="1050" b="1" dirty="0">
                <a:solidFill>
                  <a:srgbClr val="C00000"/>
                </a:solidFill>
              </a:rPr>
              <a:t>Д+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A512A154-5CB6-435B-8832-8EE01D1B5318}"/>
              </a:ext>
            </a:extLst>
          </p:cNvPr>
          <p:cNvSpPr/>
          <p:nvPr/>
        </p:nvSpPr>
        <p:spPr>
          <a:xfrm>
            <a:off x="88990" y="5859470"/>
            <a:ext cx="9993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5C9026"/>
                </a:solidFill>
              </a:rPr>
              <a:t>0,5</a:t>
            </a:r>
            <a:r>
              <a:rPr lang="en-US" sz="1000" b="1" dirty="0">
                <a:solidFill>
                  <a:srgbClr val="5C9026"/>
                </a:solidFill>
              </a:rPr>
              <a:t> </a:t>
            </a:r>
            <a:r>
              <a:rPr lang="ru-RU" sz="1000" b="1" dirty="0">
                <a:solidFill>
                  <a:srgbClr val="5C9026"/>
                </a:solidFill>
              </a:rPr>
              <a:t>МЛН. РУБ</a:t>
            </a:r>
          </a:p>
        </p:txBody>
      </p:sp>
    </p:spTree>
    <p:extLst>
      <p:ext uri="{BB962C8B-B14F-4D97-AF65-F5344CB8AC3E}">
        <p14:creationId xmlns:p14="http://schemas.microsoft.com/office/powerpoint/2010/main" val="234291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8910408" cy="432000"/>
          </a:xfrm>
        </p:spPr>
        <p:txBody>
          <a:bodyPr rtlCol="0">
            <a:noAutofit/>
          </a:bodyPr>
          <a:lstStyle/>
          <a:p>
            <a:r>
              <a:rPr lang="ru-RU" sz="3600" dirty="0"/>
              <a:t>Состав заданий</a:t>
            </a:r>
          </a:p>
        </p:txBody>
      </p:sp>
      <p:sp>
        <p:nvSpPr>
          <p:cNvPr id="11" name="Полилиния 5" descr="Пустой контрастный блок">
            <a:extLst>
              <a:ext uri="{FF2B5EF4-FFF2-40B4-BE49-F238E27FC236}">
                <a16:creationId xmlns:a16="http://schemas.microsoft.com/office/drawing/2014/main" xmlns="" id="{E3216F1B-7DB6-4B7D-B8B8-E49C9E0F83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 rot="2644525">
            <a:off x="3531418" y="6033768"/>
            <a:ext cx="727097" cy="63806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85CA400C-9CF4-494F-9F5D-3CF948AF460B}"/>
              </a:ext>
            </a:extLst>
          </p:cNvPr>
          <p:cNvSpPr/>
          <p:nvPr/>
        </p:nvSpPr>
        <p:spPr>
          <a:xfrm>
            <a:off x="5582507" y="1267822"/>
            <a:ext cx="1717816" cy="971602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Уникальные кодификаторы конкурса по </a:t>
            </a:r>
            <a:r>
              <a:rPr lang="ru-RU" sz="1100" b="1" dirty="0">
                <a:solidFill>
                  <a:schemeClr val="tx1"/>
                </a:solidFill>
              </a:rPr>
              <a:t>профильным предметам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</a:rPr>
              <a:t>(УКК предмета)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A6FE3763-5E54-4EBA-B5FE-EDE77FE30C74}"/>
              </a:ext>
            </a:extLst>
          </p:cNvPr>
          <p:cNvSpPr/>
          <p:nvPr/>
        </p:nvSpPr>
        <p:spPr>
          <a:xfrm>
            <a:off x="8054788" y="1267822"/>
            <a:ext cx="1717817" cy="97160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Уникальные кодификаторы конкурса по </a:t>
            </a:r>
            <a:r>
              <a:rPr lang="ru-RU" sz="1100" b="1" dirty="0">
                <a:solidFill>
                  <a:schemeClr val="tx1"/>
                </a:solidFill>
              </a:rPr>
              <a:t>элективным курсам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</a:rPr>
              <a:t>(УКК курса)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308C622-ED14-46F5-88A3-46FEC59EC71D}"/>
              </a:ext>
            </a:extLst>
          </p:cNvPr>
          <p:cNvSpPr txBox="1"/>
          <p:nvPr/>
        </p:nvSpPr>
        <p:spPr>
          <a:xfrm>
            <a:off x="555647" y="5186897"/>
            <a:ext cx="3098862" cy="1055608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/>
            </a:lvl1pPr>
          </a:lstStyle>
          <a:p>
            <a:r>
              <a:rPr lang="ru-RU" dirty="0"/>
              <a:t>Вуз-разработчик или команда вузов-разработчиков разрабатывают </a:t>
            </a:r>
            <a:r>
              <a:rPr lang="ru-RU" dirty="0" err="1"/>
              <a:t>демовариант</a:t>
            </a:r>
            <a:r>
              <a:rPr lang="ru-RU" dirty="0"/>
              <a:t>, исходя из выбранных в спецификации УКК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D391448-798C-4FD1-B711-595CAF9A2633}"/>
              </a:ext>
            </a:extLst>
          </p:cNvPr>
          <p:cNvSpPr txBox="1"/>
          <p:nvPr/>
        </p:nvSpPr>
        <p:spPr>
          <a:xfrm>
            <a:off x="555496" y="1462928"/>
            <a:ext cx="3099013" cy="817245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ru-RU" sz="1400" dirty="0"/>
              <a:t>Определяются Операторами проектов, предоставляются Организатором Конкурса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A5FC98B-3E91-4833-9CA3-8D2CED3C1C05}"/>
              </a:ext>
            </a:extLst>
          </p:cNvPr>
          <p:cNvSpPr txBox="1"/>
          <p:nvPr/>
        </p:nvSpPr>
        <p:spPr>
          <a:xfrm>
            <a:off x="555495" y="2890060"/>
            <a:ext cx="3099013" cy="1293971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/>
            </a:lvl1pPr>
          </a:lstStyle>
          <a:p>
            <a:r>
              <a:rPr lang="ru-RU" dirty="0"/>
              <a:t>Вуз-разработчик или команда вузов-разработчиков составляет спецификацию из УКК, которые определяют наиболее характерными для направления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06300EB-4203-494B-9F87-210EDD9A9E48}"/>
              </a:ext>
            </a:extLst>
          </p:cNvPr>
          <p:cNvSpPr txBox="1"/>
          <p:nvPr/>
        </p:nvSpPr>
        <p:spPr>
          <a:xfrm>
            <a:off x="5303654" y="695778"/>
            <a:ext cx="1062182" cy="369332"/>
          </a:xfrm>
          <a:prstGeom prst="rect">
            <a:avLst/>
          </a:prstGeom>
          <a:solidFill>
            <a:srgbClr val="F2F2F2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ТЕОРИЯ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A0CDD9A-6460-44A9-97E1-07C5A300CE48}"/>
              </a:ext>
            </a:extLst>
          </p:cNvPr>
          <p:cNvSpPr txBox="1"/>
          <p:nvPr/>
        </p:nvSpPr>
        <p:spPr>
          <a:xfrm>
            <a:off x="9046978" y="695778"/>
            <a:ext cx="1289080" cy="369332"/>
          </a:xfrm>
          <a:prstGeom prst="rect">
            <a:avLst/>
          </a:prstGeom>
          <a:solidFill>
            <a:srgbClr val="F2F2F2">
              <a:alpha val="6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ПРАКТИКА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D71F0E4-7264-4D41-B9D8-C7F1F2169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58" y="1203844"/>
            <a:ext cx="1244442" cy="124444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C4A12CB1-28FC-4048-BFF4-EF4C2F7F0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983" y="1131402"/>
            <a:ext cx="1244442" cy="124444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DB1922C1-C451-4A50-AB49-E9EBDE34F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76" y="2979147"/>
            <a:ext cx="1111837" cy="1111837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F0E74E81-D5C7-4D87-97FE-2A565B0336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58" y="2979147"/>
            <a:ext cx="1111837" cy="1111837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xmlns="" id="{4B82A075-EA4F-4C90-9040-E5D95E1713C5}"/>
              </a:ext>
            </a:extLst>
          </p:cNvPr>
          <p:cNvSpPr/>
          <p:nvPr/>
        </p:nvSpPr>
        <p:spPr>
          <a:xfrm>
            <a:off x="5423203" y="2613608"/>
            <a:ext cx="4560765" cy="200497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Одно задание может быть составлено по нескольким УКК.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Спецификация содержит информацию о: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форме проведения;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продолжительности выполнения всего варианта;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Инструментах, которые можно применять при решении заданий;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уровне сложности каждого задания;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типе задания (короткий ответ, выбор из нескольких ответов, ответ с проверкой автором);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название УКК, а также навыки, проверяемые данным УКК;</a:t>
            </a: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tx1"/>
                </a:solidFill>
              </a:rPr>
              <a:t>количество баллов из 60, которые буду получены за данный вопрос при верном ответе</a:t>
            </a:r>
          </a:p>
          <a:p>
            <a:pPr marL="171450" indent="-171450" algn="ctr">
              <a:buFontTx/>
              <a:buChar char="-"/>
            </a:pP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528B6761-261B-486E-9212-0B252B96CA03}"/>
              </a:ext>
            </a:extLst>
          </p:cNvPr>
          <p:cNvSpPr/>
          <p:nvPr/>
        </p:nvSpPr>
        <p:spPr>
          <a:xfrm>
            <a:off x="4467056" y="5210349"/>
            <a:ext cx="396000" cy="3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4D2C8E7D-38BD-449C-AB8A-D4E55FA835BE}"/>
              </a:ext>
            </a:extLst>
          </p:cNvPr>
          <p:cNvSpPr/>
          <p:nvPr/>
        </p:nvSpPr>
        <p:spPr>
          <a:xfrm>
            <a:off x="4893174" y="5210349"/>
            <a:ext cx="396000" cy="3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561F9778-E8CD-4C57-8AC0-FDED73A0308C}"/>
              </a:ext>
            </a:extLst>
          </p:cNvPr>
          <p:cNvSpPr/>
          <p:nvPr/>
        </p:nvSpPr>
        <p:spPr>
          <a:xfrm>
            <a:off x="5319292" y="5210349"/>
            <a:ext cx="396000" cy="3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ECB10301-48F4-4EEC-A166-7200D30D768C}"/>
              </a:ext>
            </a:extLst>
          </p:cNvPr>
          <p:cNvSpPr/>
          <p:nvPr/>
        </p:nvSpPr>
        <p:spPr>
          <a:xfrm>
            <a:off x="5745411" y="5210349"/>
            <a:ext cx="396000" cy="3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83853317-B825-404D-90DF-267954BF2D8E}"/>
              </a:ext>
            </a:extLst>
          </p:cNvPr>
          <p:cNvSpPr/>
          <p:nvPr/>
        </p:nvSpPr>
        <p:spPr>
          <a:xfrm>
            <a:off x="6171530" y="5210349"/>
            <a:ext cx="396000" cy="3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63C6068A-F9DA-45B5-B139-E7F5209D8866}"/>
              </a:ext>
            </a:extLst>
          </p:cNvPr>
          <p:cNvSpPr/>
          <p:nvPr/>
        </p:nvSpPr>
        <p:spPr>
          <a:xfrm>
            <a:off x="6597649" y="5210349"/>
            <a:ext cx="396000" cy="3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111" name="Соединитель: уступ 110">
            <a:extLst>
              <a:ext uri="{FF2B5EF4-FFF2-40B4-BE49-F238E27FC236}">
                <a16:creationId xmlns:a16="http://schemas.microsoft.com/office/drawing/2014/main" xmlns="" id="{D33AEB99-A0BC-4CB7-BA0C-F4C6A6A2E2F8}"/>
              </a:ext>
            </a:extLst>
          </p:cNvPr>
          <p:cNvCxnSpPr>
            <a:cxnSpLocks/>
            <a:stCxn id="112" idx="1"/>
            <a:endCxn id="84" idx="1"/>
          </p:cNvCxnSpPr>
          <p:nvPr/>
        </p:nvCxnSpPr>
        <p:spPr>
          <a:xfrm rot="10800000">
            <a:off x="4467057" y="5408349"/>
            <a:ext cx="228661" cy="649048"/>
          </a:xfrm>
          <a:prstGeom prst="bentConnector3">
            <a:avLst>
              <a:gd name="adj1" fmla="val 199973"/>
            </a:avLst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057D6AE1-0724-4A48-9821-523BE7BBE2AF}"/>
              </a:ext>
            </a:extLst>
          </p:cNvPr>
          <p:cNvSpPr txBox="1"/>
          <p:nvPr/>
        </p:nvSpPr>
        <p:spPr>
          <a:xfrm>
            <a:off x="4695717" y="5826564"/>
            <a:ext cx="332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Не менее 30% - сложных заданий</a:t>
            </a:r>
          </a:p>
          <a:p>
            <a:r>
              <a:rPr lang="ru-RU" sz="1200" dirty="0"/>
              <a:t>От 5 тестовых заданий на профильный предмет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xmlns="" id="{CC6B2993-3B5E-43C0-943F-6D3C82E72F1A}"/>
              </a:ext>
            </a:extLst>
          </p:cNvPr>
          <p:cNvSpPr/>
          <p:nvPr/>
        </p:nvSpPr>
        <p:spPr>
          <a:xfrm>
            <a:off x="8519524" y="5212442"/>
            <a:ext cx="396000" cy="3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B7856FB5-B8DB-48A6-893E-307C073B78A7}"/>
              </a:ext>
            </a:extLst>
          </p:cNvPr>
          <p:cNvSpPr/>
          <p:nvPr/>
        </p:nvSpPr>
        <p:spPr>
          <a:xfrm>
            <a:off x="8945642" y="5212442"/>
            <a:ext cx="396000" cy="3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C7A19EEC-DD99-469E-BFE2-91F2BFCBC68F}"/>
              </a:ext>
            </a:extLst>
          </p:cNvPr>
          <p:cNvSpPr/>
          <p:nvPr/>
        </p:nvSpPr>
        <p:spPr>
          <a:xfrm>
            <a:off x="9371760" y="5212442"/>
            <a:ext cx="396000" cy="3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DD81584F-2E3C-45BD-9081-8DAEC1F34BC8}"/>
              </a:ext>
            </a:extLst>
          </p:cNvPr>
          <p:cNvSpPr/>
          <p:nvPr/>
        </p:nvSpPr>
        <p:spPr>
          <a:xfrm>
            <a:off x="9797879" y="5212442"/>
            <a:ext cx="396000" cy="3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xmlns="" id="{9839749E-1394-45E6-A03C-04C23BA17126}"/>
              </a:ext>
            </a:extLst>
          </p:cNvPr>
          <p:cNvSpPr/>
          <p:nvPr/>
        </p:nvSpPr>
        <p:spPr>
          <a:xfrm>
            <a:off x="10223998" y="5212442"/>
            <a:ext cx="396000" cy="3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572D1B60-1314-4096-AFAE-5D672DF7E7D7}"/>
              </a:ext>
            </a:extLst>
          </p:cNvPr>
          <p:cNvSpPr/>
          <p:nvPr/>
        </p:nvSpPr>
        <p:spPr>
          <a:xfrm>
            <a:off x="10650117" y="5212442"/>
            <a:ext cx="396000" cy="3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131" name="Соединитель: уступ 130">
            <a:extLst>
              <a:ext uri="{FF2B5EF4-FFF2-40B4-BE49-F238E27FC236}">
                <a16:creationId xmlns:a16="http://schemas.microsoft.com/office/drawing/2014/main" xmlns="" id="{F2D2CA1D-3861-48A6-98FB-604CFB0A9A68}"/>
              </a:ext>
            </a:extLst>
          </p:cNvPr>
          <p:cNvCxnSpPr>
            <a:cxnSpLocks/>
            <a:stCxn id="132" idx="1"/>
            <a:endCxn id="125" idx="1"/>
          </p:cNvCxnSpPr>
          <p:nvPr/>
        </p:nvCxnSpPr>
        <p:spPr>
          <a:xfrm rot="10800000">
            <a:off x="8519525" y="5410443"/>
            <a:ext cx="228661" cy="741381"/>
          </a:xfrm>
          <a:prstGeom prst="bentConnector3">
            <a:avLst>
              <a:gd name="adj1" fmla="val 199973"/>
            </a:avLst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42D25BFC-F4DF-4978-B175-767743F3BE0E}"/>
              </a:ext>
            </a:extLst>
          </p:cNvPr>
          <p:cNvSpPr txBox="1"/>
          <p:nvPr/>
        </p:nvSpPr>
        <p:spPr>
          <a:xfrm>
            <a:off x="8748185" y="5828657"/>
            <a:ext cx="3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Не менее 30% - сложных кейсов</a:t>
            </a:r>
          </a:p>
          <a:p>
            <a:r>
              <a:rPr lang="ru-RU" sz="1200" dirty="0"/>
              <a:t>От 1 кейса / от 5 тестовых заданий на элективный курс</a:t>
            </a:r>
          </a:p>
        </p:txBody>
      </p:sp>
    </p:spTree>
    <p:extLst>
      <p:ext uri="{BB962C8B-B14F-4D97-AF65-F5344CB8AC3E}">
        <p14:creationId xmlns:p14="http://schemas.microsoft.com/office/powerpoint/2010/main" val="29242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2000"/>
            <a:ext cx="5372100" cy="432000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 err="1"/>
              <a:t>Постпрокторинг</a:t>
            </a:r>
            <a:endParaRPr lang="ru-RU" sz="3600" dirty="0"/>
          </a:p>
        </p:txBody>
      </p:sp>
      <p:sp>
        <p:nvSpPr>
          <p:cNvPr id="8" name="Полилиния 5" descr="Пустой контрастный блок">
            <a:extLst>
              <a:ext uri="{FF2B5EF4-FFF2-40B4-BE49-F238E27FC236}">
                <a16:creationId xmlns:a16="http://schemas.microsoft.com/office/drawing/2014/main" xmlns="" id="{FCFC3E29-166E-4607-91DD-4655C78943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9055471" y="765997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1" name="Полилиния 5" descr="Пустой контрастный блок">
            <a:extLst>
              <a:ext uri="{FF2B5EF4-FFF2-40B4-BE49-F238E27FC236}">
                <a16:creationId xmlns:a16="http://schemas.microsoft.com/office/drawing/2014/main" xmlns="" id="{E3216F1B-7DB6-4B7D-B8B8-E49C9E0F83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 rot="2644525">
            <a:off x="4230781" y="5937038"/>
            <a:ext cx="727097" cy="63806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3684ECFE-8D3B-4B48-929B-ABDCE6E89975}"/>
              </a:ext>
            </a:extLst>
          </p:cNvPr>
          <p:cNvGraphicFramePr/>
          <p:nvPr/>
        </p:nvGraphicFramePr>
        <p:xfrm>
          <a:off x="51000" y="1058670"/>
          <a:ext cx="66825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FB49025-AD60-488B-8835-D51324B09E5C}"/>
              </a:ext>
            </a:extLst>
          </p:cNvPr>
          <p:cNvSpPr txBox="1">
            <a:spLocks/>
          </p:cNvSpPr>
          <p:nvPr/>
        </p:nvSpPr>
        <p:spPr>
          <a:xfrm>
            <a:off x="6889087" y="466660"/>
            <a:ext cx="4332767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Методические </a:t>
            </a:r>
          </a:p>
          <a:p>
            <a:pPr algn="ctr"/>
            <a:r>
              <a:rPr lang="ru-RU" sz="3600" dirty="0"/>
              <a:t>рекомендации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A2FFFFED-44DC-4DF0-BB60-6FE53BD49B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882076"/>
              </p:ext>
            </p:extLst>
          </p:nvPr>
        </p:nvGraphicFramePr>
        <p:xfrm>
          <a:off x="6838754" y="1618173"/>
          <a:ext cx="4433434" cy="44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699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8709368-7236-4B46-B4D3-A27FFFB24F75}"/>
              </a:ext>
            </a:extLst>
          </p:cNvPr>
          <p:cNvSpPr/>
          <p:nvPr/>
        </p:nvSpPr>
        <p:spPr>
          <a:xfrm>
            <a:off x="6560288" y="85060"/>
            <a:ext cx="5443803" cy="14223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8910408" cy="432000"/>
          </a:xfrm>
        </p:spPr>
        <p:txBody>
          <a:bodyPr rtlCol="0">
            <a:noAutofit/>
          </a:bodyPr>
          <a:lstStyle/>
          <a:p>
            <a:r>
              <a:rPr lang="ru-RU" sz="3600" dirty="0"/>
              <a:t>Стандартные гранты </a:t>
            </a:r>
            <a:br>
              <a:rPr lang="ru-RU" sz="3600" dirty="0"/>
            </a:br>
            <a:r>
              <a:rPr lang="ru-RU" sz="3600" dirty="0"/>
              <a:t>на разработку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8D9CFF2F-154E-4FFD-A6D0-019DEC53DCC9}"/>
              </a:ext>
            </a:extLst>
          </p:cNvPr>
          <p:cNvSpPr/>
          <p:nvPr/>
        </p:nvSpPr>
        <p:spPr>
          <a:xfrm>
            <a:off x="6680724" y="103107"/>
            <a:ext cx="5323367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i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Номинации и направления:</a:t>
            </a:r>
            <a:r>
              <a:rPr lang="ru-RU" sz="1050" b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ru-RU" sz="105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ТИП Б</a:t>
            </a:r>
            <a:r>
              <a:rPr lang="ru-RU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5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Предпринимательский класс (единое), ИТ-класс (Программирование), Кадетский класс (теория ИРЛ)</a:t>
            </a:r>
          </a:p>
          <a:p>
            <a:pPr>
              <a:spcAft>
                <a:spcPts val="0"/>
              </a:spcAft>
            </a:pPr>
            <a:r>
              <a:rPr 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ТИП В</a:t>
            </a:r>
            <a:r>
              <a:rPr lang="ru-RU" sz="1050" dirty="0">
                <a:cs typeface="Times New Roman" panose="02020603050405020304" pitchFamily="18" charset="0"/>
              </a:rPr>
              <a:t>:</a:t>
            </a:r>
            <a:r>
              <a:rPr 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Кадетский класс (МЧС, СВ), ИТ-класс (Большие данные, Информационная безопасность), Новый педагогический класс (Социально-гуманитарное, Психолого-педагогическое) </a:t>
            </a:r>
          </a:p>
          <a:p>
            <a:r>
              <a:rPr 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ТИП Г</a:t>
            </a:r>
            <a:r>
              <a:rPr lang="ru-RU" sz="1050" dirty="0">
                <a:cs typeface="Times New Roman" panose="02020603050405020304" pitchFamily="18" charset="0"/>
              </a:rPr>
              <a:t>:</a:t>
            </a:r>
            <a:r>
              <a:rPr 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ИТ-класс (Моделирование и прототипирование), Кадетский класс (ВКС, 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МВД+Минюст+Росгвардия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ФСБ+ФСО, теория ХБФ, теория ИИО)</a:t>
            </a:r>
          </a:p>
          <a:p>
            <a:r>
              <a:rPr 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ТИП Д</a:t>
            </a:r>
            <a:r>
              <a:rPr lang="ru-RU" sz="1050" dirty="0">
                <a:cs typeface="Times New Roman" panose="02020603050405020304" pitchFamily="18" charset="0"/>
              </a:rPr>
              <a:t>:</a:t>
            </a:r>
            <a:r>
              <a:rPr lang="ru-RU" sz="105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Академический класс (Биологическое, Физико-химическое, Информационно-технологическое, Психология и когнитивные науки, Информационно-технологическое, Социально-гуманитарное), ИТ-класс (Робототехника, Технологии связи),  Кадетский класс (Казаки, Роспотребнадзор, ГМУ, МИД, Военный перевод, ПВО, РВСН, ВМФ)</a:t>
            </a: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xmlns="" id="{44A46B95-28C6-4E5B-8023-16CFEBF008CB}"/>
              </a:ext>
            </a:extLst>
          </p:cNvPr>
          <p:cNvSpPr/>
          <p:nvPr/>
        </p:nvSpPr>
        <p:spPr>
          <a:xfrm>
            <a:off x="6560288" y="3913436"/>
            <a:ext cx="5443803" cy="9058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Заголовок 1">
            <a:extLst>
              <a:ext uri="{FF2B5EF4-FFF2-40B4-BE49-F238E27FC236}">
                <a16:creationId xmlns:a16="http://schemas.microsoft.com/office/drawing/2014/main" xmlns="" id="{C6F7CCEC-A894-40C9-A81A-FBF6B83DD7B2}"/>
              </a:ext>
            </a:extLst>
          </p:cNvPr>
          <p:cNvSpPr txBox="1">
            <a:spLocks/>
          </p:cNvSpPr>
          <p:nvPr/>
        </p:nvSpPr>
        <p:spPr>
          <a:xfrm>
            <a:off x="432000" y="4037087"/>
            <a:ext cx="8910408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/>
              <a:t>Гранты на экспертизу</a:t>
            </a:r>
            <a:endParaRPr lang="ru-RU" sz="3600" dirty="0"/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52605F89-B65D-4B37-9F4D-E2AF45C93353}"/>
              </a:ext>
            </a:extLst>
          </p:cNvPr>
          <p:cNvSpPr/>
          <p:nvPr/>
        </p:nvSpPr>
        <p:spPr>
          <a:xfrm>
            <a:off x="6680724" y="3963758"/>
            <a:ext cx="5323367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i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Номинации и направления:</a:t>
            </a:r>
            <a:r>
              <a:rPr lang="ru-RU" sz="1050" b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ТИП Д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Инженерный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класс (Инженерное-техническое), Медицинский класс (единое), 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Медиакласс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(единое), Предпринимательский класс (единое), ИТ-класс (единая теория), Кадетский класс (теория МИФ, теория ИРЛ)</a:t>
            </a:r>
          </a:p>
          <a:p>
            <a:pPr>
              <a:spcAft>
                <a:spcPts val="0"/>
              </a:spcAft>
            </a:pP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105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ТИП Д+</a:t>
            </a:r>
            <a:r>
              <a:rPr lang="ru-RU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Кадетский класс (</a:t>
            </a: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Казаки+Роспотребнадзор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A863AA8-3522-41F2-851D-581926A69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4" y="1658678"/>
            <a:ext cx="1045224" cy="10452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581AA02-B0EA-43E9-A2F1-C6499359A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58" y="1449516"/>
            <a:ext cx="1045224" cy="1045224"/>
          </a:xfrm>
          <a:prstGeom prst="rect">
            <a:avLst/>
          </a:prstGeom>
        </p:spPr>
      </p:pic>
      <p:sp>
        <p:nvSpPr>
          <p:cNvPr id="116" name="Прямоугольник: скругленные углы 115">
            <a:extLst>
              <a:ext uri="{FF2B5EF4-FFF2-40B4-BE49-F238E27FC236}">
                <a16:creationId xmlns:a16="http://schemas.microsoft.com/office/drawing/2014/main" xmlns="" id="{524A824F-2095-4E57-AB42-9B51A87EC0FC}"/>
              </a:ext>
            </a:extLst>
          </p:cNvPr>
          <p:cNvSpPr/>
          <p:nvPr/>
        </p:nvSpPr>
        <p:spPr>
          <a:xfrm>
            <a:off x="1300448" y="2259156"/>
            <a:ext cx="1717817" cy="97160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Уникальные кодификаторы конкурса по </a:t>
            </a:r>
            <a:r>
              <a:rPr lang="ru-RU" sz="1100" b="1" dirty="0">
                <a:solidFill>
                  <a:schemeClr val="tx1"/>
                </a:solidFill>
              </a:rPr>
              <a:t>элективным курсам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</a:rPr>
              <a:t>(УКК курса)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17" name="Прямоугольник: скругленные углы 116">
            <a:extLst>
              <a:ext uri="{FF2B5EF4-FFF2-40B4-BE49-F238E27FC236}">
                <a16:creationId xmlns:a16="http://schemas.microsoft.com/office/drawing/2014/main" xmlns="" id="{3A40E48E-6510-44F7-9F61-D27D9B166B6B}"/>
              </a:ext>
            </a:extLst>
          </p:cNvPr>
          <p:cNvSpPr/>
          <p:nvPr/>
        </p:nvSpPr>
        <p:spPr>
          <a:xfrm>
            <a:off x="1300448" y="1246499"/>
            <a:ext cx="1717816" cy="971602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Уникальные кодификаторы конкурса по </a:t>
            </a:r>
            <a:r>
              <a:rPr lang="ru-RU" sz="1100" b="1" dirty="0">
                <a:solidFill>
                  <a:schemeClr val="tx1"/>
                </a:solidFill>
              </a:rPr>
              <a:t>профильным предметам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</a:rPr>
              <a:t>(УКК предмета)</a:t>
            </a:r>
          </a:p>
        </p:txBody>
      </p:sp>
      <p:sp>
        <p:nvSpPr>
          <p:cNvPr id="118" name="Прямоугольник: скругленные углы 117">
            <a:extLst>
              <a:ext uri="{FF2B5EF4-FFF2-40B4-BE49-F238E27FC236}">
                <a16:creationId xmlns:a16="http://schemas.microsoft.com/office/drawing/2014/main" xmlns="" id="{13FE1F85-7438-4A7D-9C5D-21F92A7AD49C}"/>
              </a:ext>
            </a:extLst>
          </p:cNvPr>
          <p:cNvSpPr/>
          <p:nvPr/>
        </p:nvSpPr>
        <p:spPr>
          <a:xfrm>
            <a:off x="255224" y="3308385"/>
            <a:ext cx="2763040" cy="48580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Вуз-разработчик самостоятельно выбирает УКК для спецификации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A06DC293-59AB-40C1-B09E-18BF05C102EF}"/>
              </a:ext>
            </a:extLst>
          </p:cNvPr>
          <p:cNvSpPr/>
          <p:nvPr/>
        </p:nvSpPr>
        <p:spPr>
          <a:xfrm>
            <a:off x="3361601" y="1857650"/>
            <a:ext cx="224287" cy="104522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: скругленные углы 118">
            <a:extLst>
              <a:ext uri="{FF2B5EF4-FFF2-40B4-BE49-F238E27FC236}">
                <a16:creationId xmlns:a16="http://schemas.microsoft.com/office/drawing/2014/main" xmlns="" id="{22BC375C-0CE7-44B6-96E1-D6EC0CFF5F67}"/>
              </a:ext>
            </a:extLst>
          </p:cNvPr>
          <p:cNvSpPr/>
          <p:nvPr/>
        </p:nvSpPr>
        <p:spPr>
          <a:xfrm>
            <a:off x="3675684" y="2816600"/>
            <a:ext cx="1658972" cy="97327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Вуз самостоятельно разрабатывает </a:t>
            </a:r>
            <a:r>
              <a:rPr lang="ru-RU" sz="1100" dirty="0" err="1">
                <a:solidFill>
                  <a:schemeClr val="tx1"/>
                </a:solidFill>
              </a:rPr>
              <a:t>демовариант</a:t>
            </a:r>
            <a:r>
              <a:rPr lang="ru-RU" sz="1100" dirty="0">
                <a:solidFill>
                  <a:schemeClr val="tx1"/>
                </a:solidFill>
              </a:rPr>
              <a:t> и на его основе создает требуемый пул заданий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E55C1A1-7BCF-4F60-93D8-A54934D924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462" y="4851309"/>
            <a:ext cx="823302" cy="8233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B284D99-BE13-40B2-A639-54C3049B9A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685789"/>
            <a:ext cx="1179255" cy="117925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405F213-22E7-41DC-84F1-0C25FA1468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49" y="4942985"/>
            <a:ext cx="834245" cy="8342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F850703-FAE8-4F83-8C86-2898B04D6B7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50" y="1889315"/>
            <a:ext cx="1095644" cy="109564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3CBA04F-008D-40C6-B8D7-145BFCDF7C1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640" y="1857650"/>
            <a:ext cx="1210851" cy="1210851"/>
          </a:xfrm>
          <a:prstGeom prst="rect">
            <a:avLst/>
          </a:prstGeom>
        </p:spPr>
      </p:pic>
      <p:sp>
        <p:nvSpPr>
          <p:cNvPr id="121" name="Стрелка: вправо 120">
            <a:extLst>
              <a:ext uri="{FF2B5EF4-FFF2-40B4-BE49-F238E27FC236}">
                <a16:creationId xmlns:a16="http://schemas.microsoft.com/office/drawing/2014/main" xmlns="" id="{B780F94F-5584-4012-8313-2B1053425624}"/>
              </a:ext>
            </a:extLst>
          </p:cNvPr>
          <p:cNvSpPr/>
          <p:nvPr/>
        </p:nvSpPr>
        <p:spPr>
          <a:xfrm>
            <a:off x="5466147" y="1857650"/>
            <a:ext cx="224287" cy="104522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xmlns="" id="{E71E4038-650A-4AE9-84A8-17957D6A557D}"/>
              </a:ext>
            </a:extLst>
          </p:cNvPr>
          <p:cNvSpPr/>
          <p:nvPr/>
        </p:nvSpPr>
        <p:spPr>
          <a:xfrm>
            <a:off x="5690434" y="3047579"/>
            <a:ext cx="2763040" cy="75065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Вуз самостоятельно планирует и записывает </a:t>
            </a:r>
            <a:r>
              <a:rPr lang="ru-RU" sz="1100" dirty="0" err="1">
                <a:solidFill>
                  <a:schemeClr val="tx1"/>
                </a:solidFill>
              </a:rPr>
              <a:t>видеобзоры</a:t>
            </a:r>
            <a:r>
              <a:rPr lang="ru-RU" sz="1100" dirty="0">
                <a:solidFill>
                  <a:schemeClr val="tx1"/>
                </a:solidFill>
              </a:rPr>
              <a:t> и составляет методические рекомендации с разбором </a:t>
            </a:r>
            <a:r>
              <a:rPr lang="ru-RU" sz="1100" dirty="0" err="1">
                <a:solidFill>
                  <a:schemeClr val="tx1"/>
                </a:solidFill>
              </a:rPr>
              <a:t>демоварианта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3" name="Стрелка: вправо 122">
            <a:extLst>
              <a:ext uri="{FF2B5EF4-FFF2-40B4-BE49-F238E27FC236}">
                <a16:creationId xmlns:a16="http://schemas.microsoft.com/office/drawing/2014/main" xmlns="" id="{E2523D32-990D-4ED6-BDB1-3F336623FCF1}"/>
              </a:ext>
            </a:extLst>
          </p:cNvPr>
          <p:cNvSpPr/>
          <p:nvPr/>
        </p:nvSpPr>
        <p:spPr>
          <a:xfrm>
            <a:off x="8562259" y="1857650"/>
            <a:ext cx="224287" cy="104522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xmlns="" id="{804FED8E-AD62-47EA-8A51-314C742E3783}"/>
              </a:ext>
            </a:extLst>
          </p:cNvPr>
          <p:cNvSpPr/>
          <p:nvPr/>
        </p:nvSpPr>
        <p:spPr>
          <a:xfrm>
            <a:off x="8786546" y="3189704"/>
            <a:ext cx="2763040" cy="60852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Вуз самостоятельно планирует, проводит и записывает консультации для участников</a:t>
            </a:r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xmlns="" id="{6D7F13F5-506C-4E94-8ABC-11B5F85B0DB0}"/>
              </a:ext>
            </a:extLst>
          </p:cNvPr>
          <p:cNvSpPr/>
          <p:nvPr/>
        </p:nvSpPr>
        <p:spPr>
          <a:xfrm>
            <a:off x="255224" y="6045172"/>
            <a:ext cx="2763040" cy="48580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Вуз-эксперт получает и </a:t>
            </a:r>
            <a:r>
              <a:rPr lang="ru-RU" sz="1100" dirty="0" err="1">
                <a:solidFill>
                  <a:schemeClr val="tx1"/>
                </a:solidFill>
              </a:rPr>
              <a:t>экспертирует</a:t>
            </a:r>
            <a:r>
              <a:rPr lang="ru-RU" sz="1100" dirty="0">
                <a:solidFill>
                  <a:schemeClr val="tx1"/>
                </a:solidFill>
              </a:rPr>
              <a:t> материалы, предоставляемые разработчиком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90BEE47E-7D05-4358-95AD-09942E10A84C}"/>
              </a:ext>
            </a:extLst>
          </p:cNvPr>
          <p:cNvSpPr txBox="1"/>
          <p:nvPr/>
        </p:nvSpPr>
        <p:spPr>
          <a:xfrm>
            <a:off x="3619299" y="4901930"/>
            <a:ext cx="3193995" cy="1629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1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ru-RU" dirty="0">
                <a:solidFill>
                  <a:schemeClr val="tx1"/>
                </a:solidFill>
              </a:rPr>
              <a:t>Вуз проводит:</a:t>
            </a:r>
          </a:p>
          <a:p>
            <a:pPr algn="just"/>
            <a:r>
              <a:rPr lang="ru-RU" sz="900" dirty="0">
                <a:solidFill>
                  <a:schemeClr val="tx1"/>
                </a:solidFill>
              </a:rPr>
              <a:t>– техническую экспертизу (проверку соответствия выбранных номинации и направления, уровня освоения предметов, продолжительности конкурсного испытания, формы и места проведения испытания, количества разработанных заданий);</a:t>
            </a:r>
          </a:p>
          <a:p>
            <a:pPr algn="just"/>
            <a:r>
              <a:rPr lang="ru-RU" sz="900" dirty="0">
                <a:solidFill>
                  <a:schemeClr val="tx1"/>
                </a:solidFill>
              </a:rPr>
              <a:t>– содержательную экспертизу (объективность и корректность формулировок заданий, проверка решаемости заданий, проверка соответствия уровня заданий заявленному).</a:t>
            </a:r>
          </a:p>
          <a:p>
            <a:pPr algn="just"/>
            <a:r>
              <a:rPr lang="ru-RU" sz="900" dirty="0">
                <a:solidFill>
                  <a:schemeClr val="tx1"/>
                </a:solidFill>
              </a:rPr>
              <a:t>– вносит корректорские правки (проверка и внесение изменений в соответствии с нормами русского языка).</a:t>
            </a:r>
          </a:p>
        </p:txBody>
      </p: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xmlns="" id="{CD8D44AE-7860-461C-BADA-9DB9CAB598CA}"/>
              </a:ext>
            </a:extLst>
          </p:cNvPr>
          <p:cNvSpPr/>
          <p:nvPr/>
        </p:nvSpPr>
        <p:spPr>
          <a:xfrm>
            <a:off x="1710860" y="5024096"/>
            <a:ext cx="1583274" cy="60714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i="1" dirty="0">
                <a:solidFill>
                  <a:schemeClr val="tx1"/>
                </a:solidFill>
              </a:rPr>
              <a:t>Спецификация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i="1" dirty="0" err="1">
                <a:solidFill>
                  <a:schemeClr val="tx1"/>
                </a:solidFill>
              </a:rPr>
              <a:t>Демовариант</a:t>
            </a:r>
            <a:endParaRPr lang="ru-RU" sz="1100" i="1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i="1" dirty="0">
                <a:solidFill>
                  <a:schemeClr val="tx1"/>
                </a:solidFill>
              </a:rPr>
              <a:t>Варианты конкурса</a:t>
            </a:r>
          </a:p>
        </p:txBody>
      </p:sp>
      <p:sp>
        <p:nvSpPr>
          <p:cNvPr id="137" name="Стрелка: вправо 136">
            <a:extLst>
              <a:ext uri="{FF2B5EF4-FFF2-40B4-BE49-F238E27FC236}">
                <a16:creationId xmlns:a16="http://schemas.microsoft.com/office/drawing/2014/main" xmlns="" id="{8C58251E-C3DD-42BB-9D54-2C0A2EB17C74}"/>
              </a:ext>
            </a:extLst>
          </p:cNvPr>
          <p:cNvSpPr/>
          <p:nvPr/>
        </p:nvSpPr>
        <p:spPr>
          <a:xfrm>
            <a:off x="3294134" y="5080688"/>
            <a:ext cx="224287" cy="104522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Стрелка: вправо 137">
            <a:extLst>
              <a:ext uri="{FF2B5EF4-FFF2-40B4-BE49-F238E27FC236}">
                <a16:creationId xmlns:a16="http://schemas.microsoft.com/office/drawing/2014/main" xmlns="" id="{7F75AABD-E3D3-4A2B-B914-9A71C1BF7814}"/>
              </a:ext>
            </a:extLst>
          </p:cNvPr>
          <p:cNvSpPr/>
          <p:nvPr/>
        </p:nvSpPr>
        <p:spPr>
          <a:xfrm>
            <a:off x="7006411" y="5080688"/>
            <a:ext cx="224287" cy="104522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Стрелка: вправо 138">
            <a:extLst>
              <a:ext uri="{FF2B5EF4-FFF2-40B4-BE49-F238E27FC236}">
                <a16:creationId xmlns:a16="http://schemas.microsoft.com/office/drawing/2014/main" xmlns="" id="{DFF6A24B-BD8A-4AEC-8972-3449AC4C55C3}"/>
              </a:ext>
            </a:extLst>
          </p:cNvPr>
          <p:cNvSpPr/>
          <p:nvPr/>
        </p:nvSpPr>
        <p:spPr>
          <a:xfrm>
            <a:off x="9739388" y="5080688"/>
            <a:ext cx="224287" cy="104522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: скругленные углы 139">
            <a:extLst>
              <a:ext uri="{FF2B5EF4-FFF2-40B4-BE49-F238E27FC236}">
                <a16:creationId xmlns:a16="http://schemas.microsoft.com/office/drawing/2014/main" xmlns="" id="{C5A99823-117B-443A-96F9-E676F7850AD2}"/>
              </a:ext>
            </a:extLst>
          </p:cNvPr>
          <p:cNvSpPr/>
          <p:nvPr/>
        </p:nvSpPr>
        <p:spPr>
          <a:xfrm>
            <a:off x="7360849" y="5829897"/>
            <a:ext cx="2242330" cy="70107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При наличии ошибок / опечаток / неточностей вуз-эксперт передает свои замечания разработчику в кратчайшие сроки</a:t>
            </a:r>
          </a:p>
        </p:txBody>
      </p:sp>
      <p:sp>
        <p:nvSpPr>
          <p:cNvPr id="141" name="Прямоугольник: скругленные углы 140">
            <a:extLst>
              <a:ext uri="{FF2B5EF4-FFF2-40B4-BE49-F238E27FC236}">
                <a16:creationId xmlns:a16="http://schemas.microsoft.com/office/drawing/2014/main" xmlns="" id="{5C889650-F413-47A6-A5EB-08A4E4982F74}"/>
              </a:ext>
            </a:extLst>
          </p:cNvPr>
          <p:cNvSpPr/>
          <p:nvPr/>
        </p:nvSpPr>
        <p:spPr>
          <a:xfrm>
            <a:off x="8190154" y="5092074"/>
            <a:ext cx="1688963" cy="60714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i="1" u="sng" dirty="0">
                <a:solidFill>
                  <a:schemeClr val="tx1"/>
                </a:solidFill>
              </a:rPr>
              <a:t>Срок экспертизы: </a:t>
            </a:r>
            <a:r>
              <a:rPr lang="ru-RU" sz="800" i="1" dirty="0">
                <a:solidFill>
                  <a:schemeClr val="tx1"/>
                </a:solidFill>
              </a:rPr>
              <a:t/>
            </a:r>
            <a:br>
              <a:rPr lang="ru-RU" sz="800" i="1" dirty="0">
                <a:solidFill>
                  <a:schemeClr val="tx1"/>
                </a:solidFill>
              </a:rPr>
            </a:br>
            <a:r>
              <a:rPr lang="ru-RU" sz="800" i="1" dirty="0">
                <a:solidFill>
                  <a:schemeClr val="tx1"/>
                </a:solidFill>
              </a:rPr>
              <a:t>2 дня на 2 варианта</a:t>
            </a:r>
          </a:p>
          <a:p>
            <a:r>
              <a:rPr lang="ru-RU" sz="800" i="1" u="sng" dirty="0">
                <a:solidFill>
                  <a:schemeClr val="tx1"/>
                </a:solidFill>
              </a:rPr>
              <a:t>Срок ответа разработчика: </a:t>
            </a:r>
            <a:r>
              <a:rPr lang="ru-RU" sz="800" i="1" dirty="0">
                <a:solidFill>
                  <a:schemeClr val="tx1"/>
                </a:solidFill>
              </a:rPr>
              <a:t/>
            </a:r>
            <a:br>
              <a:rPr lang="ru-RU" sz="800" i="1" dirty="0">
                <a:solidFill>
                  <a:schemeClr val="tx1"/>
                </a:solidFill>
              </a:rPr>
            </a:br>
            <a:r>
              <a:rPr lang="ru-RU" sz="800" i="1" dirty="0">
                <a:solidFill>
                  <a:schemeClr val="tx1"/>
                </a:solidFill>
              </a:rPr>
              <a:t>1 день на 2 варианта</a:t>
            </a: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xmlns="" id="{6A50E6EF-86B6-4FB9-9F2F-495C6B585EC4}"/>
              </a:ext>
            </a:extLst>
          </p:cNvPr>
          <p:cNvSpPr/>
          <p:nvPr/>
        </p:nvSpPr>
        <p:spPr>
          <a:xfrm>
            <a:off x="10099884" y="5674611"/>
            <a:ext cx="1904208" cy="85636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Разработчик вносит необходимые изменения и получает от эксперта итоговое согласование за </a:t>
            </a:r>
            <a:r>
              <a:rPr lang="ru-RU" sz="1100" dirty="0" err="1">
                <a:solidFill>
                  <a:schemeClr val="tx1"/>
                </a:solidFill>
              </a:rPr>
              <a:t>подисью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xmlns="" id="{691D41A8-2127-4C2A-81AD-F1240BA2BF38}"/>
              </a:ext>
            </a:extLst>
          </p:cNvPr>
          <p:cNvSpPr/>
          <p:nvPr/>
        </p:nvSpPr>
        <p:spPr>
          <a:xfrm>
            <a:off x="544144" y="6570601"/>
            <a:ext cx="11227445" cy="2809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ВАЖНО!</a:t>
            </a:r>
            <a:r>
              <a:rPr lang="ru-RU" sz="900" dirty="0">
                <a:solidFill>
                  <a:schemeClr val="tx1"/>
                </a:solidFill>
              </a:rPr>
              <a:t> Если эксперт/разработчик не сообщил, что видит материалы отданные ему на экспертизу/правку в чате в течение 1 рабочего дня – сообщите об этом куратору чата (ответственному от МЦКО).</a:t>
            </a:r>
          </a:p>
        </p:txBody>
      </p:sp>
    </p:spTree>
    <p:extLst>
      <p:ext uri="{BB962C8B-B14F-4D97-AF65-F5344CB8AC3E}">
        <p14:creationId xmlns:p14="http://schemas.microsoft.com/office/powerpoint/2010/main" val="11026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8709368-7236-4B46-B4D3-A27FFFB24F75}"/>
              </a:ext>
            </a:extLst>
          </p:cNvPr>
          <p:cNvSpPr/>
          <p:nvPr/>
        </p:nvSpPr>
        <p:spPr>
          <a:xfrm>
            <a:off x="6560288" y="340243"/>
            <a:ext cx="5443803" cy="7789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8910408" cy="432000"/>
          </a:xfrm>
        </p:spPr>
        <p:txBody>
          <a:bodyPr rtlCol="0">
            <a:noAutofit/>
          </a:bodyPr>
          <a:lstStyle/>
          <a:p>
            <a:r>
              <a:rPr lang="ru-RU" sz="3600" dirty="0"/>
              <a:t>Нестандартные гранты </a:t>
            </a:r>
            <a:br>
              <a:rPr lang="ru-RU" sz="3600" dirty="0"/>
            </a:br>
            <a:r>
              <a:rPr lang="ru-RU" sz="3600" dirty="0"/>
              <a:t>на разработку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8D9CFF2F-154E-4FFD-A6D0-019DEC53DCC9}"/>
              </a:ext>
            </a:extLst>
          </p:cNvPr>
          <p:cNvSpPr/>
          <p:nvPr/>
        </p:nvSpPr>
        <p:spPr>
          <a:xfrm>
            <a:off x="6680724" y="390565"/>
            <a:ext cx="5323367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i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Номинации и направления:</a:t>
            </a:r>
            <a:r>
              <a:rPr lang="ru-RU" sz="1050" b="1" dirty="0">
                <a:solidFill>
                  <a:srgbClr val="5C902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ТИП А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Инженерный класс (Инженерное-техническое) </a:t>
            </a:r>
          </a:p>
          <a:p>
            <a:pPr>
              <a:spcAft>
                <a:spcPts val="0"/>
              </a:spcAft>
            </a:pPr>
            <a:r>
              <a:rPr lang="ru-RU" sz="105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ТИП Б</a:t>
            </a:r>
            <a:r>
              <a:rPr lang="ru-RU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5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Медицинский класс (единое), ИТ-класс (единая теория), Кадетский класс (теория МИФ)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spcAft>
                <a:spcPts val="0"/>
              </a:spcAft>
            </a:pPr>
            <a:r>
              <a:rPr lang="ru-RU" sz="800" dirty="0" err="1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Медиакласс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(единое)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6B3F8860-8A00-434A-B989-174274E9EC3C}"/>
              </a:ext>
            </a:extLst>
          </p:cNvPr>
          <p:cNvSpPr txBox="1">
            <a:spLocks/>
          </p:cNvSpPr>
          <p:nvPr/>
        </p:nvSpPr>
        <p:spPr>
          <a:xfrm>
            <a:off x="432000" y="3748529"/>
            <a:ext cx="8910408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Для </a:t>
            </a:r>
            <a:r>
              <a:rPr lang="ru-RU" sz="2400" dirty="0" err="1"/>
              <a:t>Медиакласса</a:t>
            </a:r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82C12D3-C102-4E61-A905-9F53E9352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58" y="1449516"/>
            <a:ext cx="1045224" cy="1045224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8DA3FDA4-745D-4F96-A988-4FAB6AEC0BF5}"/>
              </a:ext>
            </a:extLst>
          </p:cNvPr>
          <p:cNvSpPr/>
          <p:nvPr/>
        </p:nvSpPr>
        <p:spPr>
          <a:xfrm>
            <a:off x="255224" y="2758211"/>
            <a:ext cx="2763040" cy="89612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Команда вузов-разработчиков совместно выбирает УКК для спецификации по каждому предмету / курсу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Каждый вуз получает УКК по каждому предмету / курсу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1DDE4D50-FA60-4362-BD83-C80CC10F9436}"/>
              </a:ext>
            </a:extLst>
          </p:cNvPr>
          <p:cNvSpPr/>
          <p:nvPr/>
        </p:nvSpPr>
        <p:spPr>
          <a:xfrm>
            <a:off x="3361601" y="1524161"/>
            <a:ext cx="224287" cy="104522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FECF3215-C5A6-48CE-8D9E-FF7DBA13F290}"/>
              </a:ext>
            </a:extLst>
          </p:cNvPr>
          <p:cNvSpPr/>
          <p:nvPr/>
        </p:nvSpPr>
        <p:spPr>
          <a:xfrm>
            <a:off x="3600377" y="2554378"/>
            <a:ext cx="1790463" cy="109564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Каждый вуз самостоятельно разрабатывает свою часть </a:t>
            </a:r>
            <a:r>
              <a:rPr lang="ru-RU" sz="1100" dirty="0" err="1">
                <a:solidFill>
                  <a:schemeClr val="tx1"/>
                </a:solidFill>
              </a:rPr>
              <a:t>демоварианта</a:t>
            </a:r>
            <a:r>
              <a:rPr lang="ru-RU" sz="1100" dirty="0">
                <a:solidFill>
                  <a:schemeClr val="tx1"/>
                </a:solidFill>
              </a:rPr>
              <a:t> и на его основе создает требуемый пул заданий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B458716-2607-4C20-96A7-35DF568672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17" y="1524161"/>
            <a:ext cx="1095644" cy="10956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126EF3C-88AD-4DB8-BCFA-12BCE04FB3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639" y="1462050"/>
            <a:ext cx="1210851" cy="1210851"/>
          </a:xfrm>
          <a:prstGeom prst="rect">
            <a:avLst/>
          </a:prstGeom>
        </p:spPr>
      </p:pic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3502402F-0C29-49B8-839B-EC99EFA8BB9C}"/>
              </a:ext>
            </a:extLst>
          </p:cNvPr>
          <p:cNvSpPr/>
          <p:nvPr/>
        </p:nvSpPr>
        <p:spPr>
          <a:xfrm>
            <a:off x="5466147" y="1524161"/>
            <a:ext cx="224287" cy="104522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36F07FC0-6BBC-42DE-BCBD-02A8FA0246A1}"/>
              </a:ext>
            </a:extLst>
          </p:cNvPr>
          <p:cNvSpPr/>
          <p:nvPr/>
        </p:nvSpPr>
        <p:spPr>
          <a:xfrm>
            <a:off x="5690434" y="2907727"/>
            <a:ext cx="2763040" cy="75065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Каждый вуз самостоятельно планирует и записывает </a:t>
            </a:r>
            <a:r>
              <a:rPr lang="ru-RU" sz="1100" dirty="0" err="1">
                <a:solidFill>
                  <a:schemeClr val="tx1"/>
                </a:solidFill>
              </a:rPr>
              <a:t>видеобзоры</a:t>
            </a:r>
            <a:r>
              <a:rPr lang="ru-RU" sz="1100" dirty="0">
                <a:solidFill>
                  <a:schemeClr val="tx1"/>
                </a:solidFill>
              </a:rPr>
              <a:t> и составляет свою часть методических рекомендаций с разбором своей части </a:t>
            </a:r>
            <a:r>
              <a:rPr lang="ru-RU" sz="1100" dirty="0" err="1">
                <a:solidFill>
                  <a:schemeClr val="tx1"/>
                </a:solidFill>
              </a:rPr>
              <a:t>демоварианта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A7CCCD40-C787-4422-9736-546877FA53D2}"/>
              </a:ext>
            </a:extLst>
          </p:cNvPr>
          <p:cNvSpPr/>
          <p:nvPr/>
        </p:nvSpPr>
        <p:spPr>
          <a:xfrm>
            <a:off x="8562259" y="1524161"/>
            <a:ext cx="224287" cy="104522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C4202FE0-09C1-4BC9-85FE-93334BB2A539}"/>
              </a:ext>
            </a:extLst>
          </p:cNvPr>
          <p:cNvSpPr/>
          <p:nvPr/>
        </p:nvSpPr>
        <p:spPr>
          <a:xfrm>
            <a:off x="8786545" y="2743198"/>
            <a:ext cx="2763040" cy="90645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Команда вузов-разработчиков планирует, проводит и записывает совместные консультации для участников или каждый вуз может провести консультации самостоятельно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03462444-20C7-4257-9715-348A4DB25A00}"/>
              </a:ext>
            </a:extLst>
          </p:cNvPr>
          <p:cNvSpPr/>
          <p:nvPr/>
        </p:nvSpPr>
        <p:spPr>
          <a:xfrm>
            <a:off x="544144" y="6570601"/>
            <a:ext cx="11227445" cy="2809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ВАЖНО!</a:t>
            </a:r>
            <a:r>
              <a:rPr lang="ru-RU" sz="900" dirty="0">
                <a:solidFill>
                  <a:schemeClr val="tx1"/>
                </a:solidFill>
              </a:rPr>
              <a:t> Загрузку материалов в систему и комплектование вариантов каждый вуз из команды по направлению осуществляет самостоятельно. Для этого перед загрузкой варианты делятся между вузами команды поровну.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964B54F-6988-42A3-B715-AB684CD3BD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6" y="1332948"/>
            <a:ext cx="1773086" cy="13335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E4954A0-292C-49CD-8548-2DCFA8F699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58" y="4229158"/>
            <a:ext cx="1045224" cy="1045224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B014344C-0EF2-4E91-958C-0091C07DDF4C}"/>
              </a:ext>
            </a:extLst>
          </p:cNvPr>
          <p:cNvSpPr/>
          <p:nvPr/>
        </p:nvSpPr>
        <p:spPr>
          <a:xfrm>
            <a:off x="255224" y="5748839"/>
            <a:ext cx="2763040" cy="68513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Каждый из вузов-разработчиков самостоятельно выбирает УКК для спецификации по своему предмету / курсу</a:t>
            </a: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xmlns="" id="{93707FFA-533D-4931-8D6C-BC5E765A7854}"/>
              </a:ext>
            </a:extLst>
          </p:cNvPr>
          <p:cNvSpPr/>
          <p:nvPr/>
        </p:nvSpPr>
        <p:spPr>
          <a:xfrm>
            <a:off x="3361601" y="4303803"/>
            <a:ext cx="224287" cy="104522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486BD761-9756-4BFD-B12A-4DB33DBF2F13}"/>
              </a:ext>
            </a:extLst>
          </p:cNvPr>
          <p:cNvSpPr/>
          <p:nvPr/>
        </p:nvSpPr>
        <p:spPr>
          <a:xfrm>
            <a:off x="3600377" y="5456390"/>
            <a:ext cx="1790463" cy="97327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Каждый вуз самостоятельно разрабатывает свою часть </a:t>
            </a:r>
            <a:r>
              <a:rPr lang="ru-RU" sz="1100" dirty="0" err="1">
                <a:solidFill>
                  <a:schemeClr val="tx1"/>
                </a:solidFill>
              </a:rPr>
              <a:t>демоварианта</a:t>
            </a:r>
            <a:r>
              <a:rPr lang="ru-RU" sz="1100" dirty="0">
                <a:solidFill>
                  <a:schemeClr val="tx1"/>
                </a:solidFill>
              </a:rPr>
              <a:t> и на его основе создает требуемый пул заданий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8D5C0E3-20F3-4B94-946C-488694EE79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17" y="4303803"/>
            <a:ext cx="1095644" cy="109564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89F814E-66ED-496F-9418-052C4A7358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639" y="4241692"/>
            <a:ext cx="1210851" cy="1210851"/>
          </a:xfrm>
          <a:prstGeom prst="rect">
            <a:avLst/>
          </a:prstGeom>
        </p:spPr>
      </p:pic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xmlns="" id="{DE4FDF43-3204-4E79-92EC-71EF9856E641}"/>
              </a:ext>
            </a:extLst>
          </p:cNvPr>
          <p:cNvSpPr/>
          <p:nvPr/>
        </p:nvSpPr>
        <p:spPr>
          <a:xfrm>
            <a:off x="5466147" y="4303803"/>
            <a:ext cx="224287" cy="104522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59FB231F-8F1A-413A-95EF-52E39F2C1E8B}"/>
              </a:ext>
            </a:extLst>
          </p:cNvPr>
          <p:cNvSpPr/>
          <p:nvPr/>
        </p:nvSpPr>
        <p:spPr>
          <a:xfrm>
            <a:off x="5690434" y="5687369"/>
            <a:ext cx="2763040" cy="75065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Каждый вуз самостоятельно планирует и записывает </a:t>
            </a:r>
            <a:r>
              <a:rPr lang="ru-RU" sz="1100" dirty="0" err="1">
                <a:solidFill>
                  <a:schemeClr val="tx1"/>
                </a:solidFill>
              </a:rPr>
              <a:t>видеобзоры</a:t>
            </a:r>
            <a:r>
              <a:rPr lang="ru-RU" sz="1100" dirty="0">
                <a:solidFill>
                  <a:schemeClr val="tx1"/>
                </a:solidFill>
              </a:rPr>
              <a:t> и составляет свою часть методических рекомендаций с разбором своей части </a:t>
            </a:r>
            <a:r>
              <a:rPr lang="ru-RU" sz="1100" dirty="0" err="1">
                <a:solidFill>
                  <a:schemeClr val="tx1"/>
                </a:solidFill>
              </a:rPr>
              <a:t>демоварианта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xmlns="" id="{ED73C64A-FF9F-415E-B122-BC8E2202C7D2}"/>
              </a:ext>
            </a:extLst>
          </p:cNvPr>
          <p:cNvSpPr/>
          <p:nvPr/>
        </p:nvSpPr>
        <p:spPr>
          <a:xfrm>
            <a:off x="8562259" y="4303803"/>
            <a:ext cx="224287" cy="104522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45C43D1F-A104-4E0D-A755-A5207651D9C2}"/>
              </a:ext>
            </a:extLst>
          </p:cNvPr>
          <p:cNvSpPr/>
          <p:nvPr/>
        </p:nvSpPr>
        <p:spPr>
          <a:xfrm>
            <a:off x="8786545" y="5525157"/>
            <a:ext cx="2763040" cy="90413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Команда вузов-разработчиков планирует, проводит и записывает совместные консультации для участников или каждый вуз может провести консультации самостоятельно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C80C2E6-6CB9-4177-A952-C432DDA6B5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0" y="4020156"/>
            <a:ext cx="1877208" cy="18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8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7374B507-7719-49AC-8E0E-7FB6ADCF1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30137"/>
              </p:ext>
            </p:extLst>
          </p:nvPr>
        </p:nvGraphicFramePr>
        <p:xfrm>
          <a:off x="403224" y="119591"/>
          <a:ext cx="11245851" cy="5757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744E861-272B-470F-A983-15010B153E8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2691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Nova Light" panose="020B0302020104020203" pitchFamily="34" charset="0"/>
              </a:rPr>
              <a:t>Критерии отбора вузов-разработчиков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CF5D04D-B159-4E54-B157-40AEE2B0CC2A}"/>
              </a:ext>
            </a:extLst>
          </p:cNvPr>
          <p:cNvGrpSpPr/>
          <p:nvPr/>
        </p:nvGrpSpPr>
        <p:grpSpPr>
          <a:xfrm>
            <a:off x="473499" y="4898168"/>
            <a:ext cx="2468510" cy="1068557"/>
            <a:chOff x="9228499" y="4926743"/>
            <a:chExt cx="2468510" cy="106855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48D40484-5670-4D93-9B75-123A3FD87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609" y="4926743"/>
              <a:ext cx="554400" cy="554400"/>
            </a:xfrm>
            <a:prstGeom prst="rect">
              <a:avLst/>
            </a:prstGeom>
          </p:spPr>
        </p:pic>
        <p:pic>
          <p:nvPicPr>
            <p:cNvPr id="7" name="Picture 2" descr="http://profil.mos.ru/templates/klass/img/violet/main_logo.png?6561">
              <a:extLst>
                <a:ext uri="{FF2B5EF4-FFF2-40B4-BE49-F238E27FC236}">
                  <a16:creationId xmlns:a16="http://schemas.microsoft.com/office/drawing/2014/main" xmlns="" id="{AD0E6F67-A814-400E-A5E3-3D980A840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0554" y="5440900"/>
              <a:ext cx="554400" cy="55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xmlns="" id="{2275C091-6478-4285-85BE-835BC2349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4260" y="5440900"/>
              <a:ext cx="554400" cy="55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xmlns="" id="{D089AFC2-3789-410F-8C9D-57FB7206B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8499" y="4926743"/>
              <a:ext cx="554400" cy="55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xmlns="" id="{8879DB42-8985-4B41-83E0-D0E655B46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6536" y="4926743"/>
              <a:ext cx="554400" cy="55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xmlns="" id="{E0B16A52-B29B-4C26-857C-741308B03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4573" y="4926743"/>
              <a:ext cx="554400" cy="55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xmlns="" id="{4D0CB99C-F5CC-4B81-9E10-D6E4BE1BC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7966" y="5440900"/>
              <a:ext cx="554400" cy="55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8494AD-06CF-4259-97AC-80EE4B4BA7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43" y="4872284"/>
            <a:ext cx="2095478" cy="10477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FE6D7B3-8FBE-4466-A3D8-0AEE49831E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12" y="4841216"/>
            <a:ext cx="1013426" cy="14575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02D810C-71A2-4C70-9DA6-C9837D3979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8610" y="5217143"/>
            <a:ext cx="2473111" cy="7495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3DEA252-A5D6-4034-A03A-5F7E6DEB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60" y="6004337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425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1638</Words>
  <Application>Microsoft Office PowerPoint</Application>
  <PresentationFormat>Произвольный</PresentationFormat>
  <Paragraphs>268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«ИНТЕЛЛЕКТУАЛЬНЫЙ МЕГАПОЛИС. ПОТЕНЦИАЛ» 2022-2023 ЗАПУСК  КОНКУРСА</vt:lpstr>
      <vt:lpstr>Контрольные даты</vt:lpstr>
      <vt:lpstr>Презентация PowerPoint</vt:lpstr>
      <vt:lpstr>Состав этапов</vt:lpstr>
      <vt:lpstr>Состав заданий</vt:lpstr>
      <vt:lpstr>Постпрокторинг</vt:lpstr>
      <vt:lpstr>Стандартные гранты  на разработку</vt:lpstr>
      <vt:lpstr>Нестандартные гранты  на разработку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«ИНТЕЛЛЕКТУАЛЬНЫЙ МЕГАПОЛИС. ПОТЕНЦИАЛ»  ЗАПУСК  КОНКУРСА</dc:title>
  <dc:creator>Вероника Компанеец</dc:creator>
  <cp:lastModifiedBy>Владимир Котов</cp:lastModifiedBy>
  <cp:revision>35</cp:revision>
  <dcterms:created xsi:type="dcterms:W3CDTF">2022-11-03T11:40:55Z</dcterms:created>
  <dcterms:modified xsi:type="dcterms:W3CDTF">2022-11-15T06:15:02Z</dcterms:modified>
</cp:coreProperties>
</file>